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3" r:id="rId6"/>
    <p:sldId id="272" r:id="rId7"/>
    <p:sldId id="274" r:id="rId8"/>
    <p:sldId id="275" r:id="rId9"/>
    <p:sldId id="273" r:id="rId10"/>
    <p:sldId id="278" r:id="rId11"/>
    <p:sldId id="276" r:id="rId12"/>
    <p:sldId id="285" r:id="rId13"/>
    <p:sldId id="277" r:id="rId14"/>
    <p:sldId id="286" r:id="rId15"/>
    <p:sldId id="264" r:id="rId16"/>
    <p:sldId id="265" r:id="rId17"/>
    <p:sldId id="262" r:id="rId18"/>
    <p:sldId id="266" r:id="rId19"/>
    <p:sldId id="267" r:id="rId20"/>
    <p:sldId id="268" r:id="rId21"/>
    <p:sldId id="269" r:id="rId22"/>
    <p:sldId id="287" r:id="rId23"/>
    <p:sldId id="270" r:id="rId24"/>
    <p:sldId id="271" r:id="rId25"/>
    <p:sldId id="284" r:id="rId26"/>
    <p:sldId id="283" r:id="rId27"/>
    <p:sldId id="280" r:id="rId28"/>
    <p:sldId id="281" r:id="rId29"/>
    <p:sldId id="282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A41CD-1CA0-4C42-A058-AFBC5A9D168F}" v="5" dt="2023-04-21T09:47:00.660"/>
    <p1510:client id="{4A6262AF-45DF-4F1A-82F4-57D841B21BCB}" v="1" dt="2023-04-21T15:14:54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I SHASHI PRANEETH" userId="S::s_spraneeth@cs.iitr.ac.in::9cd49b93-5e81-4694-bcba-2b2a3d1559b8" providerId="AD" clId="Web-{4A6262AF-45DF-4F1A-82F4-57D841B21BCB}"/>
    <pc:docChg chg="modSld">
      <pc:chgData name="SANI SHASHI PRANEETH" userId="S::s_spraneeth@cs.iitr.ac.in::9cd49b93-5e81-4694-bcba-2b2a3d1559b8" providerId="AD" clId="Web-{4A6262AF-45DF-4F1A-82F4-57D841B21BCB}" dt="2023-04-21T15:14:54.432" v="0" actId="20577"/>
      <pc:docMkLst>
        <pc:docMk/>
      </pc:docMkLst>
      <pc:sldChg chg="modSp">
        <pc:chgData name="SANI SHASHI PRANEETH" userId="S::s_spraneeth@cs.iitr.ac.in::9cd49b93-5e81-4694-bcba-2b2a3d1559b8" providerId="AD" clId="Web-{4A6262AF-45DF-4F1A-82F4-57D841B21BCB}" dt="2023-04-21T15:14:54.432" v="0" actId="20577"/>
        <pc:sldMkLst>
          <pc:docMk/>
          <pc:sldMk cId="2901855781" sldId="285"/>
        </pc:sldMkLst>
        <pc:spChg chg="mod">
          <ac:chgData name="SANI SHASHI PRANEETH" userId="S::s_spraneeth@cs.iitr.ac.in::9cd49b93-5e81-4694-bcba-2b2a3d1559b8" providerId="AD" clId="Web-{4A6262AF-45DF-4F1A-82F4-57D841B21BCB}" dt="2023-04-21T15:14:54.432" v="0" actId="20577"/>
          <ac:spMkLst>
            <pc:docMk/>
            <pc:sldMk cId="2901855781" sldId="285"/>
            <ac:spMk id="2" creationId="{3B8D973F-144E-E1FC-CCAA-14F82E825D25}"/>
          </ac:spMkLst>
        </pc:spChg>
      </pc:sldChg>
    </pc:docChg>
  </pc:docChgLst>
  <pc:docChgLst>
    <pc:chgData name="SAPAVATH YASHWANTH KRISHNA NAIK" userId="S::s_yknaik@cs.iitr.ac.in::d98ad322-2951-4682-9c7d-8022669fb813" providerId="AD" clId="Web-{347A41CD-1CA0-4C42-A058-AFBC5A9D168F}"/>
    <pc:docChg chg="modSld">
      <pc:chgData name="SAPAVATH YASHWANTH KRISHNA NAIK" userId="S::s_yknaik@cs.iitr.ac.in::d98ad322-2951-4682-9c7d-8022669fb813" providerId="AD" clId="Web-{347A41CD-1CA0-4C42-A058-AFBC5A9D168F}" dt="2023-04-21T09:47:00.660" v="4" actId="20577"/>
      <pc:docMkLst>
        <pc:docMk/>
      </pc:docMkLst>
      <pc:sldChg chg="modSp">
        <pc:chgData name="SAPAVATH YASHWANTH KRISHNA NAIK" userId="S::s_yknaik@cs.iitr.ac.in::d98ad322-2951-4682-9c7d-8022669fb813" providerId="AD" clId="Web-{347A41CD-1CA0-4C42-A058-AFBC5A9D168F}" dt="2023-04-21T09:47:00.660" v="4" actId="20577"/>
        <pc:sldMkLst>
          <pc:docMk/>
          <pc:sldMk cId="3906540354" sldId="260"/>
        </pc:sldMkLst>
        <pc:spChg chg="mod">
          <ac:chgData name="SAPAVATH YASHWANTH KRISHNA NAIK" userId="S::s_yknaik@cs.iitr.ac.in::d98ad322-2951-4682-9c7d-8022669fb813" providerId="AD" clId="Web-{347A41CD-1CA0-4C42-A058-AFBC5A9D168F}" dt="2023-04-21T09:47:00.660" v="4" actId="20577"/>
          <ac:spMkLst>
            <pc:docMk/>
            <pc:sldMk cId="3906540354" sldId="260"/>
            <ac:spMk id="148" creationId="{41A79215-653F-4996-95E5-0FD4B247B2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0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jp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38.jp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1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yashwanth@gmail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564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QUIZIZ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			-A new platform to learn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3"/>
    </mc:Choice>
    <mc:Fallback xmlns="">
      <p:transition spd="slow" advTm="38673"/>
    </mc:Fallback>
  </mc:AlternateContent>
  <p:extLst>
    <p:ext uri="{3A86A75C-4F4B-4683-9AE1-C65F6400EC91}">
      <p14:laserTraceLst xmlns:p14="http://schemas.microsoft.com/office/powerpoint/2010/main">
        <p14:tracePtLst>
          <p14:tracePt t="442" x="4635500" y="6280150"/>
          <p14:tracePt t="893" x="2747963" y="6542088"/>
          <p14:tracePt t="901" x="3000375" y="6273800"/>
          <p14:tracePt t="909" x="3268663" y="6019800"/>
          <p14:tracePt t="918" x="3459163" y="5862638"/>
          <p14:tracePt t="925" x="3568700" y="5815013"/>
          <p14:tracePt t="933" x="3616325" y="5767388"/>
          <p14:tracePt t="942" x="3632200" y="5719763"/>
          <p14:tracePt t="950" x="3632200" y="5657850"/>
          <p14:tracePt t="958" x="3648075" y="5641975"/>
          <p14:tracePt t="966" x="3695700" y="5594350"/>
          <p14:tracePt t="975" x="3711575" y="5499100"/>
          <p14:tracePt t="981" x="3743325" y="5435600"/>
          <p14:tracePt t="989" x="3775075" y="5310188"/>
          <p14:tracePt t="997" x="3852863" y="5151438"/>
          <p14:tracePt t="1006" x="3916363" y="5056188"/>
          <p14:tracePt t="1014" x="3916363" y="5008563"/>
          <p14:tracePt t="1022" x="3932238" y="4962525"/>
          <p14:tracePt t="1030" x="3948113" y="4946650"/>
          <p14:tracePt t="1037" x="3963988" y="4914900"/>
          <p14:tracePt t="1046" x="3995738" y="4835525"/>
          <p14:tracePt t="1054" x="4011613" y="4772025"/>
          <p14:tracePt t="1062" x="4075113" y="4629150"/>
          <p14:tracePt t="1069" x="4090988" y="4598988"/>
          <p14:tracePt t="1078" x="4137025" y="4519613"/>
          <p14:tracePt t="1085" x="4137025" y="4487863"/>
          <p14:tracePt t="1094" x="4152900" y="4440238"/>
          <p14:tracePt t="1102" x="4152900" y="4424363"/>
          <p14:tracePt t="37234" x="4152900" y="4376738"/>
          <p14:tracePt t="37239" x="4152900" y="4360863"/>
          <p14:tracePt t="37246" x="4152900" y="4251325"/>
          <p14:tracePt t="37255" x="4152900" y="4156075"/>
          <p14:tracePt t="37264" x="4090988" y="4013200"/>
          <p14:tracePt t="37271" x="4011613" y="3871913"/>
          <p14:tracePt t="37278" x="3900488" y="3633788"/>
          <p14:tracePt t="37287" x="3836988" y="3381375"/>
          <p14:tracePt t="37294" x="3759200" y="3240088"/>
          <p14:tracePt t="37303" x="3695700" y="3001963"/>
          <p14:tracePt t="37311" x="3663950" y="2828925"/>
          <p14:tracePt t="37319" x="3632200" y="2606675"/>
          <p14:tracePt t="37327" x="3632200" y="2513013"/>
          <p14:tracePt t="37334" x="3632200" y="2322513"/>
          <p14:tracePt t="37342" x="3600450" y="2070100"/>
          <p14:tracePt t="37350" x="3600450" y="1770063"/>
          <p14:tracePt t="37358" x="3600450" y="1390650"/>
          <p14:tracePt t="37367" x="3600450" y="1106488"/>
          <p14:tracePt t="37374" x="3600450" y="727075"/>
          <p14:tracePt t="37383" x="3600450" y="347663"/>
          <p14:tracePt t="37391" x="3600450" y="476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BC6120-092D-C86F-0114-DA76F30D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51" y="231602"/>
            <a:ext cx="2992988" cy="6651085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09CF70-1174-7813-A315-C3CD296F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639" y="206916"/>
            <a:ext cx="2992988" cy="665108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F49D35A-44CF-2963-1AD6-2774E2F7B062}"/>
              </a:ext>
            </a:extLst>
          </p:cNvPr>
          <p:cNvSpPr/>
          <p:nvPr/>
        </p:nvSpPr>
        <p:spPr>
          <a:xfrm>
            <a:off x="8465781" y="3087844"/>
            <a:ext cx="1533525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SUBMIT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80A90-8F0B-6A9E-0106-64C22512104A}"/>
              </a:ext>
            </a:extLst>
          </p:cNvPr>
          <p:cNvSpPr txBox="1"/>
          <p:nvPr/>
        </p:nvSpPr>
        <p:spPr>
          <a:xfrm>
            <a:off x="9999306" y="2967335"/>
            <a:ext cx="164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UPDATES QUIZ IN STUDENTS QUIZ PAGE</a:t>
            </a:r>
          </a:p>
        </p:txBody>
      </p:sp>
    </p:spTree>
    <p:extLst>
      <p:ext uri="{BB962C8B-B14F-4D97-AF65-F5344CB8AC3E}">
        <p14:creationId xmlns:p14="http://schemas.microsoft.com/office/powerpoint/2010/main" val="17663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2"/>
    </mc:Choice>
    <mc:Fallback xmlns="">
      <p:transition spd="slow" advTm="505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F264-1FCC-63C2-3B7E-07A82D71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BC3CDA-5FCD-D88B-4A5B-21C681CB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1428848"/>
            <a:ext cx="12027408" cy="46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86"/>
    </mc:Choice>
    <mc:Fallback xmlns="">
      <p:transition spd="slow" advTm="214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0" name="Group 65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1" name="Rectangle 66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99FB4C-5588-67CF-5242-3EF3CB3CB1FC}"/>
              </a:ext>
            </a:extLst>
          </p:cNvPr>
          <p:cNvSpPr txBox="1"/>
          <p:nvPr/>
        </p:nvSpPr>
        <p:spPr>
          <a:xfrm>
            <a:off x="5270066" y="1122363"/>
            <a:ext cx="53979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STUDENT </a:t>
            </a:r>
          </a:p>
        </p:txBody>
      </p:sp>
      <p:pic>
        <p:nvPicPr>
          <p:cNvPr id="142" name="Picture 3" descr="Glasses on top of a book">
            <a:extLst>
              <a:ext uri="{FF2B5EF4-FFF2-40B4-BE49-F238E27FC236}">
                <a16:creationId xmlns:a16="http://schemas.microsoft.com/office/drawing/2014/main" id="{A796D377-B5AC-3BA8-2539-4B2DF0E40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43" r="40275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3" name="Group 69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4" name="Group 125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79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1BD0-6BA8-E82A-7F29-72F54397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b="1" i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STUDENT SIGN-IN PAGE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B30118-31D7-F7B0-256D-90D059FE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62" y="103703"/>
            <a:ext cx="2643957" cy="6650594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81DA66-599A-D77F-E4EC-08137CB15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117" y="103703"/>
            <a:ext cx="2717504" cy="6650594"/>
          </a:xfrm>
          <a:prstGeom prst="round2DiagRect">
            <a:avLst>
              <a:gd name="adj1" fmla="val 119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993E1E7-F182-780C-BE12-9A37B4E0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13" y="1810691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In the SIGN-IN PAGE student need to enter his/her registered details.</a:t>
            </a:r>
          </a:p>
          <a:p>
            <a:r>
              <a:rPr lang="en-US" dirty="0"/>
              <a:t>If not registered then he/she needs to click the “Register now” button which takes them to the Register page where they have to enter their details and click Sign-up.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306A4E8-6AB3-13E9-F223-A7AEEC5EBCE6}"/>
              </a:ext>
            </a:extLst>
          </p:cNvPr>
          <p:cNvSpPr/>
          <p:nvPr/>
        </p:nvSpPr>
        <p:spPr>
          <a:xfrm rot="21003423">
            <a:off x="8092386" y="4559050"/>
            <a:ext cx="1511560" cy="403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C20C7B-3E79-A9F5-AD65-424379D463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40696" r="4074" b="38352"/>
          <a:stretch/>
        </p:blipFill>
        <p:spPr>
          <a:xfrm>
            <a:off x="1141413" y="5066008"/>
            <a:ext cx="3240326" cy="157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52C55E7-6B32-C6EE-92C7-D39B65553E1F}"/>
              </a:ext>
            </a:extLst>
          </p:cNvPr>
          <p:cNvSpPr txBox="1"/>
          <p:nvPr/>
        </p:nvSpPr>
        <p:spPr>
          <a:xfrm>
            <a:off x="3814716" y="5934670"/>
            <a:ext cx="299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0000"/>
                </a:highlight>
              </a:rPr>
              <a:t>NOTE: If student enter non-registered mail then we get this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0040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1"/>
    </mc:Choice>
    <mc:Fallback xmlns="">
      <p:transition spd="slow" advTm="25881"/>
    </mc:Fallback>
  </mc:AlternateContent>
  <p:extLst>
    <p:ext uri="{3A86A75C-4F4B-4683-9AE1-C65F6400EC91}">
      <p14:laserTraceLst xmlns:p14="http://schemas.microsoft.com/office/powerpoint/2010/main">
        <p14:tracePtLst>
          <p14:tracePt t="584" x="4641850" y="6324600"/>
          <p14:tracePt t="836" x="2511425" y="6494463"/>
          <p14:tracePt t="844" x="2652713" y="6146800"/>
          <p14:tracePt t="852" x="2716213" y="5926138"/>
          <p14:tracePt t="860" x="2811463" y="5657850"/>
          <p14:tracePt t="868" x="3032125" y="5262563"/>
          <p14:tracePt t="876" x="3379788" y="4740275"/>
          <p14:tracePt t="884" x="3806825" y="4124325"/>
          <p14:tracePt t="891" x="4232275" y="3649663"/>
          <p14:tracePt t="900" x="4579938" y="3270250"/>
          <p14:tracePt t="908" x="4864100" y="3017838"/>
          <p14:tracePt t="916" x="5132388" y="2781300"/>
          <p14:tracePt t="924" x="5448300" y="2574925"/>
          <p14:tracePt t="932" x="5764213" y="2370138"/>
          <p14:tracePt t="940" x="6032500" y="2197100"/>
          <p14:tracePt t="948" x="6443663" y="1927225"/>
          <p14:tracePt t="956" x="6854825" y="1706563"/>
          <p14:tracePt t="964" x="7296150" y="1563688"/>
          <p14:tracePt t="972" x="7723188" y="1485900"/>
          <p14:tracePt t="980" x="8101013" y="1454150"/>
          <p14:tracePt t="988" x="8448675" y="1454150"/>
          <p14:tracePt t="995" x="8701088" y="1454150"/>
          <p14:tracePt t="1004" x="8907463" y="1454150"/>
          <p14:tracePt t="1013" x="9048750" y="1533525"/>
          <p14:tracePt t="1020" x="9096375" y="1579563"/>
          <p14:tracePt t="1028" x="9239250" y="1706563"/>
          <p14:tracePt t="1036" x="9271000" y="1785938"/>
          <p14:tracePt t="1044" x="9317038" y="1911350"/>
          <p14:tracePt t="1052" x="9332913" y="1990725"/>
          <p14:tracePt t="1060" x="9364663" y="2085975"/>
          <p14:tracePt t="1068" x="9380538" y="2181225"/>
          <p14:tracePt t="1076" x="9380538" y="2243138"/>
          <p14:tracePt t="1084" x="9412288" y="2338388"/>
          <p14:tracePt t="1092" x="9412288" y="2354263"/>
          <p14:tracePt t="1100" x="9412288" y="2386013"/>
          <p14:tracePt t="1108" x="9428163" y="2417763"/>
          <p14:tracePt t="1133" x="9428163" y="2433638"/>
          <p14:tracePt t="1140" x="9428163" y="2497138"/>
          <p14:tracePt t="1148" x="9428163" y="2544763"/>
          <p14:tracePt t="1156" x="9396413" y="2606675"/>
          <p14:tracePt t="1164" x="9348788" y="2717800"/>
          <p14:tracePt t="1172" x="9301163" y="2813050"/>
          <p14:tracePt t="1180" x="9175750" y="3001963"/>
          <p14:tracePt t="1188" x="9128125" y="3081338"/>
          <p14:tracePt t="1196" x="9017000" y="3208338"/>
          <p14:tracePt t="1204" x="8939213" y="3286125"/>
          <p14:tracePt t="1212" x="8812213" y="3444875"/>
          <p14:tracePt t="1220" x="8716963" y="3460750"/>
          <p14:tracePt t="1228" x="8559800" y="3617913"/>
          <p14:tracePt t="1236" x="8448675" y="3776663"/>
          <p14:tracePt t="1244" x="8259763" y="3871913"/>
          <p14:tracePt t="1252" x="8212138" y="3903663"/>
          <p14:tracePt t="1259" x="8164513" y="3949700"/>
          <p14:tracePt t="1268" x="8148638" y="3949700"/>
          <p14:tracePt t="1703" x="8132763" y="3935413"/>
          <p14:tracePt t="1709" x="8132763" y="3840163"/>
          <p14:tracePt t="1717" x="8132763" y="3713163"/>
          <p14:tracePt t="1725" x="8132763" y="3665538"/>
          <p14:tracePt t="1733" x="8132763" y="3633788"/>
          <p14:tracePt t="1741" x="8132763" y="3617913"/>
          <p14:tracePt t="1749" x="8132763" y="3556000"/>
          <p14:tracePt t="2087" x="8116888" y="3540125"/>
          <p14:tracePt t="2109" x="8101013" y="3540125"/>
          <p14:tracePt t="2189" x="8054975" y="3508375"/>
          <p14:tracePt t="2196" x="8039100" y="3492500"/>
          <p14:tracePt t="2230" x="8023225" y="3476625"/>
          <p14:tracePt t="2272" x="8007350" y="3460750"/>
          <p14:tracePt t="3384" x="8007350" y="3397250"/>
          <p14:tracePt t="3389" x="7991475" y="3381375"/>
          <p14:tracePt t="3397" x="7959725" y="3381375"/>
          <p14:tracePt t="3405" x="7927975" y="3365500"/>
          <p14:tracePt t="3463" x="7912100" y="3349625"/>
          <p14:tracePt t="3469" x="7896225" y="3349625"/>
          <p14:tracePt t="3485" x="7864475" y="3317875"/>
          <p14:tracePt t="3501" x="7848600" y="3317875"/>
          <p14:tracePt t="3509" x="7832725" y="3317875"/>
          <p14:tracePt t="3517" x="7816850" y="3317875"/>
          <p14:tracePt t="3525" x="7785100" y="3317875"/>
          <p14:tracePt t="3542" x="7739063" y="3317875"/>
          <p14:tracePt t="3549" x="7723188" y="3317875"/>
          <p14:tracePt t="3557" x="7707313" y="3317875"/>
          <p14:tracePt t="3565" x="7691438" y="3317875"/>
          <p14:tracePt t="3573" x="7675563" y="3317875"/>
          <p14:tracePt t="3581" x="7612063" y="3317875"/>
          <p14:tracePt t="3589" x="7564438" y="3317875"/>
          <p14:tracePt t="3597" x="7548563" y="3317875"/>
          <p14:tracePt t="3606" x="7532688" y="3317875"/>
          <p14:tracePt t="3613" x="7516813" y="3317875"/>
          <p14:tracePt t="3620" x="7500938" y="3317875"/>
          <p14:tracePt t="3745" x="7469188" y="3302000"/>
          <p14:tracePt t="3751" x="7485063" y="3286125"/>
          <p14:tracePt t="3758" x="7548563" y="3176588"/>
          <p14:tracePt t="3767" x="7643813" y="3017838"/>
          <p14:tracePt t="3774" x="7691438" y="2922588"/>
          <p14:tracePt t="3782" x="7739063" y="2844800"/>
          <p14:tracePt t="3790" x="7754938" y="2797175"/>
          <p14:tracePt t="3798" x="7800975" y="2733675"/>
          <p14:tracePt t="3806" x="7800975" y="2717800"/>
          <p14:tracePt t="3814" x="7800975" y="2701925"/>
          <p14:tracePt t="3822" x="7832725" y="2654300"/>
          <p14:tracePt t="3838" x="7832725" y="2638425"/>
          <p14:tracePt t="3862" x="7832725" y="2622550"/>
          <p14:tracePt t="3934" x="7832725" y="2574925"/>
          <p14:tracePt t="3959" x="7816850" y="2574925"/>
          <p14:tracePt t="3966" x="7800975" y="2574925"/>
          <p14:tracePt t="3974" x="7770813" y="2574925"/>
          <p14:tracePt t="3982" x="7754938" y="2574925"/>
          <p14:tracePt t="3990" x="7659688" y="2574925"/>
          <p14:tracePt t="3998" x="7596188" y="2574925"/>
          <p14:tracePt t="4006" x="7532688" y="2574925"/>
          <p14:tracePt t="4014" x="7439025" y="2574925"/>
          <p14:tracePt t="4022" x="7391400" y="2574925"/>
          <p14:tracePt t="4030" x="7296150" y="2574925"/>
          <p14:tracePt t="4038" x="7232650" y="2574925"/>
          <p14:tracePt t="4046" x="7169150" y="2574925"/>
          <p14:tracePt t="4054" x="7091363" y="2590800"/>
          <p14:tracePt t="4062" x="7027863" y="2606675"/>
          <p14:tracePt t="4070" x="6964363" y="2606675"/>
          <p14:tracePt t="4078" x="6869113" y="2606675"/>
          <p14:tracePt t="4086" x="6743700" y="2638425"/>
          <p14:tracePt t="4094" x="6632575" y="2670175"/>
          <p14:tracePt t="4102" x="6538913" y="2686050"/>
          <p14:tracePt t="4110" x="6364288" y="2717800"/>
          <p14:tracePt t="4118" x="6175375" y="2813050"/>
          <p14:tracePt t="4126" x="6159500" y="2860675"/>
          <p14:tracePt t="4134" x="6080125" y="2908300"/>
          <p14:tracePt t="4142" x="6064250" y="2908300"/>
          <p14:tracePt t="4150" x="6032500" y="2908300"/>
          <p14:tracePt t="4158" x="6016625" y="2908300"/>
          <p14:tracePt t="4166" x="6000750" y="2922588"/>
          <p14:tracePt t="4344" x="6016625" y="2954338"/>
          <p14:tracePt t="4350" x="6032500" y="3001963"/>
          <p14:tracePt t="4358" x="6080125" y="3017838"/>
          <p14:tracePt t="4367" x="6127750" y="3065463"/>
          <p14:tracePt t="4374" x="6175375" y="3097213"/>
          <p14:tracePt t="4382" x="6238875" y="3113088"/>
          <p14:tracePt t="4390" x="6332538" y="3144838"/>
          <p14:tracePt t="4398" x="6507163" y="3144838"/>
          <p14:tracePt t="4406" x="6632575" y="3144838"/>
          <p14:tracePt t="4414" x="6775450" y="3144838"/>
          <p14:tracePt t="4422" x="6900863" y="3144838"/>
          <p14:tracePt t="4430" x="6996113" y="3144838"/>
          <p14:tracePt t="4438" x="7059613" y="3144838"/>
          <p14:tracePt t="4446" x="7107238" y="3144838"/>
          <p14:tracePt t="4454" x="7138988" y="3144838"/>
          <p14:tracePt t="4462" x="7185025" y="3144838"/>
          <p14:tracePt t="4478" x="7248525" y="3128963"/>
          <p14:tracePt t="4486" x="7264400" y="3128963"/>
          <p14:tracePt t="4494" x="7312025" y="3113088"/>
          <p14:tracePt t="4502" x="7375525" y="3081338"/>
          <p14:tracePt t="4510" x="7454900" y="3017838"/>
          <p14:tracePt t="4518" x="7516813" y="2986088"/>
          <p14:tracePt t="4526" x="7564438" y="2986088"/>
          <p14:tracePt t="4534" x="7627938" y="2970213"/>
          <p14:tracePt t="4542" x="7675563" y="2970213"/>
          <p14:tracePt t="4550" x="7739063" y="2970213"/>
          <p14:tracePt t="4558" x="7754938" y="2954338"/>
          <p14:tracePt t="4566" x="7770813" y="2954338"/>
          <p14:tracePt t="4574" x="7785100" y="2954338"/>
          <p14:tracePt t="4599" x="7832725" y="2954338"/>
          <p14:tracePt t="4615" x="7864475" y="2954338"/>
          <p14:tracePt t="4704" x="7896225" y="2938463"/>
          <p14:tracePt t="4734" x="7927975" y="2908300"/>
          <p14:tracePt t="4742" x="7975600" y="2908300"/>
          <p14:tracePt t="4750" x="8007350" y="2892425"/>
          <p14:tracePt t="4758" x="8085138" y="2876550"/>
          <p14:tracePt t="4766" x="8180388" y="2797175"/>
          <p14:tracePt t="4774" x="8259763" y="2797175"/>
          <p14:tracePt t="4782" x="8416925" y="2765425"/>
          <p14:tracePt t="4790" x="8480425" y="2733675"/>
          <p14:tracePt t="4798" x="8575675" y="2733675"/>
          <p14:tracePt t="4806" x="8701088" y="2733675"/>
          <p14:tracePt t="4814" x="8843963" y="2717800"/>
          <p14:tracePt t="4822" x="8907463" y="2717800"/>
          <p14:tracePt t="4830" x="8986838" y="2717800"/>
          <p14:tracePt t="4838" x="9017000" y="2717800"/>
          <p14:tracePt t="4846" x="9064625" y="2717800"/>
          <p14:tracePt t="4854" x="9128125" y="2717800"/>
          <p14:tracePt t="4862" x="9223375" y="2717800"/>
          <p14:tracePt t="4870" x="9286875" y="2717800"/>
          <p14:tracePt t="4878" x="9348788" y="2717800"/>
          <p14:tracePt t="4886" x="9428163" y="2686050"/>
          <p14:tracePt t="4894" x="9444038" y="2686050"/>
          <p14:tracePt t="5046" x="9428163" y="2686050"/>
          <p14:tracePt t="5054" x="9364663" y="2686050"/>
          <p14:tracePt t="5062" x="9271000" y="2686050"/>
          <p14:tracePt t="5070" x="9144000" y="2686050"/>
          <p14:tracePt t="5078" x="9048750" y="2686050"/>
          <p14:tracePt t="5086" x="8923338" y="2686050"/>
          <p14:tracePt t="5094" x="8670925" y="2686050"/>
          <p14:tracePt t="5102" x="8496300" y="2686050"/>
          <p14:tracePt t="5110" x="8243888" y="2686050"/>
          <p14:tracePt t="5118" x="7991475" y="2686050"/>
          <p14:tracePt t="5126" x="7739063" y="2686050"/>
          <p14:tracePt t="5134" x="7407275" y="2686050"/>
          <p14:tracePt t="5142" x="6980238" y="2686050"/>
          <p14:tracePt t="5150" x="6569075" y="2686050"/>
          <p14:tracePt t="5158" x="6238875" y="2686050"/>
          <p14:tracePt t="5166" x="5938838" y="2686050"/>
          <p14:tracePt t="5174" x="5843588" y="2686050"/>
          <p14:tracePt t="5182" x="5780088" y="2686050"/>
          <p14:tracePt t="5190" x="5748338" y="2686050"/>
          <p14:tracePt t="5198" x="5716588" y="2686050"/>
          <p14:tracePt t="5215" x="5653088" y="2686050"/>
          <p14:tracePt t="5230" x="5638800" y="2686050"/>
          <p14:tracePt t="5238" x="5622925" y="2686050"/>
          <p14:tracePt t="5254" x="5591175" y="2686050"/>
          <p14:tracePt t="5262" x="5559425" y="2717800"/>
          <p14:tracePt t="5278" x="5543550" y="2733675"/>
          <p14:tracePt t="5286" x="5511800" y="2797175"/>
          <p14:tracePt t="5294" x="5495925" y="2813050"/>
          <p14:tracePt t="5302" x="5480050" y="2844800"/>
          <p14:tracePt t="5310" x="5480050" y="2876550"/>
          <p14:tracePt t="5318" x="5464175" y="2892425"/>
          <p14:tracePt t="5326" x="5464175" y="2954338"/>
          <p14:tracePt t="5334" x="5464175" y="2970213"/>
          <p14:tracePt t="5342" x="5464175" y="3001963"/>
          <p14:tracePt t="5350" x="5464175" y="3017838"/>
          <p14:tracePt t="5358" x="5464175" y="3065463"/>
          <p14:tracePt t="5366" x="5464175" y="3160713"/>
          <p14:tracePt t="5374" x="5495925" y="3208338"/>
          <p14:tracePt t="5382" x="5511800" y="3224213"/>
          <p14:tracePt t="5390" x="5543550" y="3240088"/>
          <p14:tracePt t="5398" x="5622925" y="3286125"/>
          <p14:tracePt t="5406" x="5748338" y="3333750"/>
          <p14:tracePt t="5414" x="5827713" y="3365500"/>
          <p14:tracePt t="5422" x="5953125" y="3365500"/>
          <p14:tracePt t="5430" x="6080125" y="3365500"/>
          <p14:tracePt t="5438" x="6253163" y="3365500"/>
          <p14:tracePt t="5446" x="6380163" y="3365500"/>
          <p14:tracePt t="5454" x="6507163" y="3365500"/>
          <p14:tracePt t="5463" x="6600825" y="3365500"/>
          <p14:tracePt t="5470" x="6696075" y="3365500"/>
          <p14:tracePt t="5478" x="6838950" y="3317875"/>
          <p14:tracePt t="5486" x="6869113" y="3317875"/>
          <p14:tracePt t="5494" x="6948488" y="3270250"/>
          <p14:tracePt t="5502" x="7075488" y="3255963"/>
          <p14:tracePt t="5510" x="7123113" y="3208338"/>
          <p14:tracePt t="5518" x="7169150" y="3128963"/>
          <p14:tracePt t="5527" x="7232650" y="3081338"/>
          <p14:tracePt t="5534" x="7280275" y="3065463"/>
          <p14:tracePt t="5680" x="7280275" y="3049588"/>
          <p14:tracePt t="5695" x="7264400" y="3049588"/>
          <p14:tracePt t="5710" x="7216775" y="3049588"/>
          <p14:tracePt t="5719" x="7107238" y="3160713"/>
          <p14:tracePt t="5726" x="6996113" y="3240088"/>
          <p14:tracePt t="5734" x="6916738" y="3317875"/>
          <p14:tracePt t="5742" x="6807200" y="3460750"/>
          <p14:tracePt t="5750" x="6759575" y="3540125"/>
          <p14:tracePt t="5759" x="6711950" y="3633788"/>
          <p14:tracePt t="5767" x="6648450" y="3744913"/>
          <p14:tracePt t="5775" x="6632575" y="3840163"/>
          <p14:tracePt t="5783" x="6632575" y="3887788"/>
          <p14:tracePt t="5790" x="6632575" y="3949700"/>
          <p14:tracePt t="5799" x="6632575" y="3997325"/>
          <p14:tracePt t="5807" x="6632575" y="4092575"/>
          <p14:tracePt t="5815" x="6632575" y="4156075"/>
          <p14:tracePt t="5823" x="6727825" y="4267200"/>
          <p14:tracePt t="5831" x="6759575" y="4297363"/>
          <p14:tracePt t="5839" x="6900863" y="4360863"/>
          <p14:tracePt t="5847" x="7154863" y="4360863"/>
          <p14:tracePt t="5855" x="7248525" y="4360863"/>
          <p14:tracePt t="5863" x="7280275" y="4360863"/>
          <p14:tracePt t="5871" x="7327900" y="4360863"/>
          <p14:tracePt t="5879" x="7343775" y="4360863"/>
          <p14:tracePt t="5895" x="7343775" y="4297363"/>
          <p14:tracePt t="5904" x="7343775" y="4283075"/>
          <p14:tracePt t="5911" x="7343775" y="4235450"/>
          <p14:tracePt t="5919" x="7343775" y="4203700"/>
          <p14:tracePt t="5927" x="7343775" y="4156075"/>
          <p14:tracePt t="5935" x="7312025" y="4060825"/>
          <p14:tracePt t="5943" x="7264400" y="4013200"/>
          <p14:tracePt t="5951" x="7232650" y="3997325"/>
          <p14:tracePt t="5959" x="7154863" y="3949700"/>
          <p14:tracePt t="5968" x="7138988" y="3949700"/>
          <p14:tracePt t="5975" x="7043738" y="3903663"/>
          <p14:tracePt t="5983" x="7011988" y="3903663"/>
          <p14:tracePt t="5990" x="6964363" y="3903663"/>
          <p14:tracePt t="5999" x="6932613" y="3871913"/>
          <p14:tracePt t="6007" x="6884988" y="3871913"/>
          <p14:tracePt t="6015" x="6838950" y="3871913"/>
          <p14:tracePt t="6023" x="6807200" y="3871913"/>
          <p14:tracePt t="6031" x="6791325" y="3871913"/>
          <p14:tracePt t="6081" x="6743700" y="3903663"/>
          <p14:tracePt t="6087" x="6696075" y="3949700"/>
          <p14:tracePt t="6095" x="6696075" y="3965575"/>
          <p14:tracePt t="6103" x="6696075" y="3981450"/>
          <p14:tracePt t="6111" x="6696075" y="4060825"/>
          <p14:tracePt t="6127" x="6759575" y="4108450"/>
          <p14:tracePt t="6135" x="6854825" y="4108450"/>
          <p14:tracePt t="6143" x="6916738" y="4108450"/>
          <p14:tracePt t="6151" x="7043738" y="4108450"/>
          <p14:tracePt t="6159" x="7216775" y="4108450"/>
          <p14:tracePt t="6167" x="7391400" y="4108450"/>
          <p14:tracePt t="6175" x="7454900" y="4108450"/>
          <p14:tracePt t="6183" x="7627938" y="4044950"/>
          <p14:tracePt t="6191" x="7739063" y="3965575"/>
          <p14:tracePt t="6199" x="7880350" y="3903663"/>
          <p14:tracePt t="6206" x="7943850" y="3887788"/>
          <p14:tracePt t="6215" x="8054975" y="3808413"/>
          <p14:tracePt t="6223" x="8070850" y="3792538"/>
          <p14:tracePt t="6231" x="8085138" y="3776663"/>
          <p14:tracePt t="6303" x="8085138" y="3744913"/>
          <p14:tracePt t="6311" x="8085138" y="3729038"/>
          <p14:tracePt t="6329" x="8023225" y="3713163"/>
          <p14:tracePt t="6335" x="7975600" y="3633788"/>
          <p14:tracePt t="6351" x="7896225" y="3587750"/>
          <p14:tracePt t="6367" x="7832725" y="3571875"/>
          <p14:tracePt t="6375" x="7816850" y="3556000"/>
          <p14:tracePt t="6391" x="7800975" y="3540125"/>
          <p14:tracePt t="6399" x="7785100" y="3540125"/>
          <p14:tracePt t="6408" x="7770813" y="3540125"/>
          <p14:tracePt t="6448" x="7723188" y="3540125"/>
          <p14:tracePt t="6455" x="7627938" y="3540125"/>
          <p14:tracePt t="6463" x="7564438" y="3540125"/>
          <p14:tracePt t="6471" x="7485063" y="3540125"/>
          <p14:tracePt t="6479" x="7454900" y="3587750"/>
          <p14:tracePt t="6487" x="7375525" y="3587750"/>
          <p14:tracePt t="6495" x="7327900" y="3633788"/>
          <p14:tracePt t="6503" x="7216775" y="3633788"/>
          <p14:tracePt t="6511" x="7169150" y="3649663"/>
          <p14:tracePt t="6519" x="7091363" y="3649663"/>
          <p14:tracePt t="6527" x="7059613" y="3681413"/>
          <p14:tracePt t="6535" x="7043738" y="3681413"/>
          <p14:tracePt t="6543" x="7011988" y="3681413"/>
          <p14:tracePt t="6551" x="6996113" y="3697288"/>
          <p14:tracePt t="6617" x="6980238" y="3713163"/>
          <p14:tracePt t="6743" x="6980238" y="3729038"/>
          <p14:tracePt t="6759" x="6980238" y="3744913"/>
          <p14:tracePt t="6921" x="6980238" y="3713163"/>
          <p14:tracePt t="6928" x="6980238" y="3681413"/>
          <p14:tracePt t="6936" x="6980238" y="3649663"/>
          <p14:tracePt t="6943" x="6980238" y="3633788"/>
          <p14:tracePt t="6951" x="6964363" y="3587750"/>
          <p14:tracePt t="6959" x="6964363" y="3571875"/>
          <p14:tracePt t="6975" x="6964363" y="3540125"/>
          <p14:tracePt t="6983" x="6964363" y="3476625"/>
          <p14:tracePt t="6991" x="6916738" y="3365500"/>
          <p14:tracePt t="6999" x="6916738" y="3333750"/>
          <p14:tracePt t="7007" x="6916738" y="3208338"/>
          <p14:tracePt t="7015" x="6916738" y="3128963"/>
          <p14:tracePt t="7023" x="6916738" y="3033713"/>
          <p14:tracePt t="7031" x="6916738" y="2938463"/>
          <p14:tracePt t="7039" x="6916738" y="2908300"/>
          <p14:tracePt t="7047" x="6916738" y="2844800"/>
          <p14:tracePt t="7055" x="6916738" y="2813050"/>
          <p14:tracePt t="7063" x="6916738" y="2781300"/>
          <p14:tracePt t="7071" x="6916738" y="2717800"/>
          <p14:tracePt t="7079" x="6916738" y="2622550"/>
          <p14:tracePt t="7087" x="6964363" y="2574925"/>
          <p14:tracePt t="7095" x="6980238" y="2560638"/>
          <p14:tracePt t="7103" x="7011988" y="2433638"/>
          <p14:tracePt t="7119" x="7027863" y="2401888"/>
          <p14:tracePt t="7127" x="7043738" y="2354263"/>
          <p14:tracePt t="7135" x="7075488" y="2306638"/>
          <p14:tracePt t="7143" x="7091363" y="2243138"/>
          <p14:tracePt t="7151" x="7091363" y="2197100"/>
          <p14:tracePt t="7159" x="7107238" y="2181225"/>
          <p14:tracePt t="7167" x="7138988" y="2165350"/>
          <p14:tracePt t="7410" x="7154863" y="2165350"/>
          <p14:tracePt t="7423" x="7185025" y="2149475"/>
          <p14:tracePt t="7431" x="7264400" y="2117725"/>
          <p14:tracePt t="7439" x="7296150" y="2117725"/>
          <p14:tracePt t="7447" x="7343775" y="2117725"/>
          <p14:tracePt t="7455" x="7407275" y="2117725"/>
          <p14:tracePt t="7463" x="7454900" y="2117725"/>
          <p14:tracePt t="7471" x="7485063" y="2101850"/>
          <p14:tracePt t="7479" x="7532688" y="2101850"/>
          <p14:tracePt t="7487" x="7627938" y="2101850"/>
          <p14:tracePt t="7495" x="7691438" y="2101850"/>
          <p14:tracePt t="7503" x="7754938" y="2101850"/>
          <p14:tracePt t="7511" x="7832725" y="2101850"/>
          <p14:tracePt t="7519" x="7864475" y="2101850"/>
          <p14:tracePt t="7527" x="7912100" y="2133600"/>
          <p14:tracePt t="7535" x="8007350" y="2181225"/>
          <p14:tracePt t="7543" x="8039100" y="2181225"/>
          <p14:tracePt t="7551" x="8054975" y="2243138"/>
          <p14:tracePt t="7559" x="8101013" y="2290763"/>
          <p14:tracePt t="7567" x="8116888" y="2306638"/>
          <p14:tracePt t="7575" x="8132763" y="2322513"/>
          <p14:tracePt t="7592" x="8148638" y="2322513"/>
          <p14:tracePt t="7599" x="8164513" y="2338388"/>
          <p14:tracePt t="7722" x="8164513" y="2354263"/>
          <p14:tracePt t="7728" x="8164513" y="2370138"/>
          <p14:tracePt t="7735" x="8164513" y="2433638"/>
          <p14:tracePt t="7799" x="8148638" y="2449513"/>
          <p14:tracePt t="7807" x="8132763" y="2481263"/>
          <p14:tracePt t="7815" x="8070850" y="2497138"/>
          <p14:tracePt t="7823" x="7991475" y="2513013"/>
          <p14:tracePt t="7832" x="7896225" y="2622550"/>
          <p14:tracePt t="7839" x="7707313" y="2717800"/>
          <p14:tracePt t="7847" x="7516813" y="2813050"/>
          <p14:tracePt t="7855" x="7280275" y="2970213"/>
          <p14:tracePt t="7863" x="7091363" y="3097213"/>
          <p14:tracePt t="7872" x="6900863" y="3270250"/>
          <p14:tracePt t="7880" x="6680200" y="3365500"/>
          <p14:tracePt t="7889" x="6491288" y="3492500"/>
          <p14:tracePt t="7896" x="6332538" y="3571875"/>
          <p14:tracePt t="7904" x="6300788" y="3617913"/>
          <p14:tracePt t="7912" x="6269038" y="3633788"/>
          <p14:tracePt t="8081" x="6284913" y="3633788"/>
          <p14:tracePt t="8088" x="6300788" y="3633788"/>
          <p14:tracePt t="8096" x="6380163" y="3617913"/>
          <p14:tracePt t="8104" x="6427788" y="3571875"/>
          <p14:tracePt t="8112" x="6475413" y="3492500"/>
          <p14:tracePt t="8120" x="6553200" y="3444875"/>
          <p14:tracePt t="8128" x="6584950" y="3429000"/>
          <p14:tracePt t="8136" x="6664325" y="3381375"/>
          <p14:tracePt t="8144" x="6711950" y="3349625"/>
          <p14:tracePt t="8152" x="6838950" y="3270250"/>
          <p14:tracePt t="8160" x="6854825" y="3255963"/>
          <p14:tracePt t="8168" x="6980238" y="3240088"/>
          <p14:tracePt t="8176" x="7043738" y="3208338"/>
          <p14:tracePt t="8184" x="7107238" y="3160713"/>
          <p14:tracePt t="8192" x="7185025" y="3160713"/>
          <p14:tracePt t="8200" x="7248525" y="3144838"/>
          <p14:tracePt t="8208" x="7296150" y="3144838"/>
          <p14:tracePt t="8216" x="7359650" y="3144838"/>
          <p14:tracePt t="8224" x="7391400" y="3144838"/>
          <p14:tracePt t="8232" x="7423150" y="3144838"/>
          <p14:tracePt t="8240" x="7454900" y="3144838"/>
          <p14:tracePt t="8248" x="7500938" y="3144838"/>
          <p14:tracePt t="8256" x="7564438" y="3144838"/>
          <p14:tracePt t="8264" x="7659688" y="3144838"/>
          <p14:tracePt t="8272" x="7723188" y="3144838"/>
          <p14:tracePt t="8280" x="7864475" y="3208338"/>
          <p14:tracePt t="8288" x="8070850" y="3208338"/>
          <p14:tracePt t="8296" x="8212138" y="3224213"/>
          <p14:tracePt t="8304" x="8385175" y="3224213"/>
          <p14:tracePt t="8312" x="8512175" y="3224213"/>
          <p14:tracePt t="8320" x="8686800" y="3224213"/>
          <p14:tracePt t="8328" x="8859838" y="3224213"/>
          <p14:tracePt t="8336" x="8986838" y="3224213"/>
          <p14:tracePt t="8344" x="9048750" y="3224213"/>
          <p14:tracePt t="8352" x="9096375" y="3224213"/>
          <p14:tracePt t="8360" x="9112250" y="3224213"/>
          <p14:tracePt t="8368" x="9128125" y="3224213"/>
          <p14:tracePt t="8392" x="9144000" y="3224213"/>
          <p14:tracePt t="8408" x="9159875" y="3224213"/>
          <p14:tracePt t="8425" x="9207500" y="3224213"/>
          <p14:tracePt t="8440" x="9301163" y="3224213"/>
          <p14:tracePt t="8448" x="9332913" y="3224213"/>
          <p14:tracePt t="8455" x="9412288" y="3208338"/>
          <p14:tracePt t="8463" x="9507538" y="3176588"/>
          <p14:tracePt t="8472" x="9617075" y="3065463"/>
          <p14:tracePt t="8481" x="9759950" y="3001963"/>
          <p14:tracePt t="8488" x="9823450" y="3001963"/>
          <p14:tracePt t="8496" x="9871075" y="2986088"/>
          <p14:tracePt t="8504" x="9948863" y="2954338"/>
          <p14:tracePt t="8512" x="9980613" y="2908300"/>
          <p14:tracePt t="8520" x="10059988" y="2844800"/>
          <p14:tracePt t="8528" x="10171113" y="2765425"/>
          <p14:tracePt t="8537" x="10217150" y="2717800"/>
          <p14:tracePt t="8544" x="10264775" y="2544763"/>
          <p14:tracePt t="8552" x="10312400" y="2497138"/>
          <p14:tracePt t="8560" x="10344150" y="2465388"/>
          <p14:tracePt t="8568" x="10344150" y="2386013"/>
          <p14:tracePt t="8576" x="10360025" y="2370138"/>
          <p14:tracePt t="8722" x="10344150" y="2417763"/>
          <p14:tracePt t="8728" x="10344150" y="2465388"/>
          <p14:tracePt t="8735" x="10312400" y="2513013"/>
          <p14:tracePt t="8745" x="10280650" y="2606675"/>
          <p14:tracePt t="8751" x="10264775" y="2638425"/>
          <p14:tracePt t="8760" x="10233025" y="2686050"/>
          <p14:tracePt t="8768" x="10217150" y="2765425"/>
          <p14:tracePt t="8776" x="10217150" y="2828925"/>
          <p14:tracePt t="8784" x="10217150" y="2860675"/>
          <p14:tracePt t="8792" x="10171113" y="2908300"/>
          <p14:tracePt t="8800" x="10171113" y="3001963"/>
          <p14:tracePt t="8808" x="10171113" y="3081338"/>
          <p14:tracePt t="8816" x="10171113" y="3113088"/>
          <p14:tracePt t="8824" x="10171113" y="3160713"/>
          <p14:tracePt t="8832" x="10171113" y="3192463"/>
          <p14:tracePt t="8840" x="10171113" y="3240088"/>
          <p14:tracePt t="8848" x="10171113" y="3302000"/>
          <p14:tracePt t="8864" x="10171113" y="3349625"/>
          <p14:tracePt t="8872" x="10171113" y="3413125"/>
          <p14:tracePt t="8880" x="10171113" y="3460750"/>
          <p14:tracePt t="8888" x="10217150" y="3492500"/>
          <p14:tracePt t="8905" x="10248900" y="3540125"/>
          <p14:tracePt t="9025" x="10248900" y="3587750"/>
          <p14:tracePt t="9032" x="10264775" y="3602038"/>
          <p14:tracePt t="9114" x="10248900" y="3571875"/>
          <p14:tracePt t="9120" x="10202863" y="3508375"/>
          <p14:tracePt t="9128" x="10139363" y="3460750"/>
          <p14:tracePt t="9137" x="10028238" y="3349625"/>
          <p14:tracePt t="9143" x="9886950" y="3302000"/>
          <p14:tracePt t="9152" x="9744075" y="3270250"/>
          <p14:tracePt t="9160" x="9571038" y="3208338"/>
          <p14:tracePt t="9168" x="9348788" y="3208338"/>
          <p14:tracePt t="9176" x="9064625" y="3176588"/>
          <p14:tracePt t="9184" x="8812213" y="3176588"/>
          <p14:tracePt t="9192" x="8512175" y="3176588"/>
          <p14:tracePt t="9200" x="8339138" y="3176588"/>
          <p14:tracePt t="9208" x="8164513" y="3176588"/>
          <p14:tracePt t="9216" x="7991475" y="3176588"/>
          <p14:tracePt t="9224" x="7848600" y="3208338"/>
          <p14:tracePt t="9232" x="7785100" y="3240088"/>
          <p14:tracePt t="9240" x="7707313" y="3255963"/>
          <p14:tracePt t="9248" x="7643813" y="3286125"/>
          <p14:tracePt t="9264" x="7596188" y="3333750"/>
          <p14:tracePt t="9354" x="7580313" y="3349625"/>
          <p14:tracePt t="9360" x="7548563" y="3365500"/>
          <p14:tracePt t="9369" x="7516813" y="3365500"/>
          <p14:tracePt t="9376" x="7485063" y="3381375"/>
          <p14:tracePt t="9384" x="7439025" y="3413125"/>
          <p14:tracePt t="9400" x="7423150" y="3413125"/>
          <p14:tracePt t="9408" x="7359650" y="3413125"/>
          <p14:tracePt t="9448" x="7327900" y="3413125"/>
          <p14:tracePt t="9464" x="7312025" y="3413125"/>
          <p14:tracePt t="9473" x="7312025" y="3349625"/>
          <p14:tracePt t="9480" x="7312025" y="3302000"/>
          <p14:tracePt t="9488" x="7312025" y="3270250"/>
          <p14:tracePt t="9496" x="7312025" y="3224213"/>
          <p14:tracePt t="9521" x="7312025" y="3208338"/>
          <p14:tracePt t="9528" x="7280275" y="3160713"/>
          <p14:tracePt t="9731" x="7232650" y="3224213"/>
          <p14:tracePt t="9736" x="7216775" y="3317875"/>
          <p14:tracePt t="9754" x="7216775" y="3444875"/>
          <p14:tracePt t="9760" x="7216775" y="3492500"/>
          <p14:tracePt t="9768" x="7216775" y="3508375"/>
          <p14:tracePt t="9776" x="7216775" y="3617913"/>
          <p14:tracePt t="9793" x="7216775" y="3665538"/>
          <p14:tracePt t="9800" x="7216775" y="3681413"/>
          <p14:tracePt t="9808" x="7216775" y="3697288"/>
          <p14:tracePt t="9817" x="7216775" y="3760788"/>
          <p14:tracePt t="10489" x="7248525" y="3729038"/>
          <p14:tracePt t="10497" x="7391400" y="3681413"/>
          <p14:tracePt t="10505" x="7439025" y="3633788"/>
          <p14:tracePt t="10513" x="7532688" y="3602038"/>
          <p14:tracePt t="10521" x="7612063" y="3540125"/>
          <p14:tracePt t="10529" x="7643813" y="3508375"/>
          <p14:tracePt t="10537" x="7723188" y="3492500"/>
          <p14:tracePt t="10545" x="7785100" y="3413125"/>
          <p14:tracePt t="10553" x="7864475" y="3349625"/>
          <p14:tracePt t="10561" x="7927975" y="3302000"/>
          <p14:tracePt t="10569" x="8007350" y="3224213"/>
          <p14:tracePt t="10577" x="8054975" y="3176588"/>
          <p14:tracePt t="10585" x="8070850" y="3128963"/>
          <p14:tracePt t="10593" x="8116888" y="3097213"/>
          <p14:tracePt t="10601" x="8132763" y="3065463"/>
          <p14:tracePt t="10609" x="8132763" y="3049588"/>
          <p14:tracePt t="10675" x="8132763" y="3033713"/>
          <p14:tracePt t="10681" x="8132763" y="3017838"/>
          <p14:tracePt t="10689" x="8116888" y="3001963"/>
          <p14:tracePt t="10705" x="8101013" y="2954338"/>
          <p14:tracePt t="10713" x="8085138" y="2954338"/>
          <p14:tracePt t="10721" x="8039100" y="2938463"/>
          <p14:tracePt t="10729" x="8023225" y="2922588"/>
          <p14:tracePt t="10737" x="7975600" y="2922588"/>
          <p14:tracePt t="10745" x="7959725" y="2922588"/>
          <p14:tracePt t="10753" x="7927975" y="2922588"/>
          <p14:tracePt t="10761" x="7880350" y="2922588"/>
          <p14:tracePt t="10769" x="7864475" y="2922588"/>
          <p14:tracePt t="10777" x="7848600" y="2922588"/>
          <p14:tracePt t="10785" x="7816850" y="2922588"/>
          <p14:tracePt t="10793" x="7785100" y="2922588"/>
          <p14:tracePt t="10801" x="7770813" y="2922588"/>
          <p14:tracePt t="10809" x="7754938" y="2922588"/>
          <p14:tracePt t="10817" x="7723188" y="2922588"/>
          <p14:tracePt t="10825" x="7675563" y="2954338"/>
          <p14:tracePt t="10833" x="7627938" y="2970213"/>
          <p14:tracePt t="10841" x="7612063" y="2986088"/>
          <p14:tracePt t="10849" x="7580313" y="2986088"/>
          <p14:tracePt t="10856" x="7532688" y="3033713"/>
          <p14:tracePt t="10865" x="7516813" y="3033713"/>
          <p14:tracePt t="10873" x="7454900" y="3065463"/>
          <p14:tracePt t="10881" x="7407275" y="3081338"/>
          <p14:tracePt t="10898" x="7359650" y="3081338"/>
          <p14:tracePt t="10986" x="7327900" y="3097213"/>
          <p14:tracePt t="11002" x="7296150" y="3144838"/>
          <p14:tracePt t="11009" x="7280275" y="3144838"/>
          <p14:tracePt t="11017" x="7248525" y="3192463"/>
          <p14:tracePt t="11033" x="7232650" y="3208338"/>
          <p14:tracePt t="11042" x="7200900" y="3224213"/>
          <p14:tracePt t="11049" x="7185025" y="3255963"/>
          <p14:tracePt t="11057" x="7185025" y="3270250"/>
          <p14:tracePt t="11065" x="7185025" y="3317875"/>
          <p14:tracePt t="11072" x="7169150" y="3365500"/>
          <p14:tracePt t="11081" x="7169150" y="3397250"/>
          <p14:tracePt t="11089" x="7169150" y="3444875"/>
          <p14:tracePt t="11097" x="7169150" y="3508375"/>
          <p14:tracePt t="11105" x="7169150" y="3524250"/>
          <p14:tracePt t="11112" x="7169150" y="3540125"/>
          <p14:tracePt t="11121" x="7169150" y="3587750"/>
          <p14:tracePt t="11129" x="7200900" y="3602038"/>
          <p14:tracePt t="11137" x="7216775" y="3617913"/>
          <p14:tracePt t="11145" x="7248525" y="3633788"/>
          <p14:tracePt t="11153" x="7312025" y="3633788"/>
          <p14:tracePt t="11161" x="7391400" y="3681413"/>
          <p14:tracePt t="11169" x="7423150" y="3681413"/>
          <p14:tracePt t="11177" x="7548563" y="3681413"/>
          <p14:tracePt t="11185" x="7627938" y="3681413"/>
          <p14:tracePt t="11193" x="7659688" y="3681413"/>
          <p14:tracePt t="11201" x="7754938" y="3681413"/>
          <p14:tracePt t="11209" x="7832725" y="3681413"/>
          <p14:tracePt t="11217" x="7896225" y="3681413"/>
          <p14:tracePt t="11225" x="7991475" y="3681413"/>
          <p14:tracePt t="11233" x="8054975" y="3681413"/>
          <p14:tracePt t="11241" x="8116888" y="3681413"/>
          <p14:tracePt t="11248" x="8196263" y="3649663"/>
          <p14:tracePt t="11257" x="8291513" y="3649663"/>
          <p14:tracePt t="11264" x="8355013" y="3633788"/>
          <p14:tracePt t="11273" x="8401050" y="3617913"/>
          <p14:tracePt t="11281" x="8448675" y="3587750"/>
          <p14:tracePt t="11363" x="8464550" y="3571875"/>
          <p14:tracePt t="11369" x="8480425" y="3556000"/>
          <p14:tracePt t="11378" x="8480425" y="3492500"/>
          <p14:tracePt t="11385" x="8480425" y="3476625"/>
          <p14:tracePt t="11393" x="8480425" y="3460750"/>
          <p14:tracePt t="11409" x="8480425" y="3413125"/>
          <p14:tracePt t="11426" x="8480425" y="3381375"/>
          <p14:tracePt t="11433" x="8480425" y="3333750"/>
          <p14:tracePt t="11441" x="8448675" y="3317875"/>
          <p14:tracePt t="11449" x="8432800" y="3302000"/>
          <p14:tracePt t="11457" x="8401050" y="3255963"/>
          <p14:tracePt t="11465" x="8385175" y="3240088"/>
          <p14:tracePt t="11473" x="8355013" y="3224213"/>
          <p14:tracePt t="11482" x="8275638" y="3160713"/>
          <p14:tracePt t="11489" x="8259763" y="3144838"/>
          <p14:tracePt t="11497" x="8212138" y="3113088"/>
          <p14:tracePt t="11505" x="8148638" y="3097213"/>
          <p14:tracePt t="11513" x="8101013" y="3081338"/>
          <p14:tracePt t="11520" x="8054975" y="3049588"/>
          <p14:tracePt t="11529" x="8023225" y="3049588"/>
          <p14:tracePt t="11537" x="8007350" y="3033713"/>
          <p14:tracePt t="11561" x="7975600" y="3033713"/>
          <p14:tracePt t="11587" x="7943850" y="3033713"/>
          <p14:tracePt t="11601" x="7896225" y="3033713"/>
          <p14:tracePt t="11609" x="7832725" y="3033713"/>
          <p14:tracePt t="11617" x="7800975" y="3033713"/>
          <p14:tracePt t="11625" x="7754938" y="3033713"/>
          <p14:tracePt t="11633" x="7707313" y="3033713"/>
          <p14:tracePt t="11641" x="7691438" y="3033713"/>
          <p14:tracePt t="11649" x="7627938" y="3033713"/>
          <p14:tracePt t="11657" x="7596188" y="3017838"/>
          <p14:tracePt t="11665" x="7580313" y="3017838"/>
          <p14:tracePt t="11673" x="7548563" y="3017838"/>
          <p14:tracePt t="11681" x="7532688" y="3017838"/>
          <p14:tracePt t="11689" x="7516813" y="3017838"/>
          <p14:tracePt t="11705" x="7500938" y="3017838"/>
          <p14:tracePt t="11713" x="7485063" y="3017838"/>
          <p14:tracePt t="11721" x="7469188" y="2970213"/>
          <p14:tracePt t="11729" x="7454900" y="2970213"/>
          <p14:tracePt t="11737" x="7423150" y="2970213"/>
          <p14:tracePt t="11745" x="7391400" y="2970213"/>
          <p14:tracePt t="11753" x="7343775" y="2970213"/>
          <p14:tracePt t="11761" x="7248525" y="2954338"/>
          <p14:tracePt t="11769" x="7216775" y="2954338"/>
          <p14:tracePt t="11777" x="7169150" y="2954338"/>
          <p14:tracePt t="11784" x="7075488" y="2954338"/>
          <p14:tracePt t="11793" x="6980238" y="2922588"/>
          <p14:tracePt t="11802" x="6916738" y="2922588"/>
          <p14:tracePt t="11809" x="6823075" y="2922588"/>
          <p14:tracePt t="11817" x="6759575" y="2922588"/>
          <p14:tracePt t="11825" x="6664325" y="2922588"/>
          <p14:tracePt t="11833" x="6569075" y="2922588"/>
          <p14:tracePt t="11841" x="6475413" y="2922588"/>
          <p14:tracePt t="11849" x="6427788" y="2922588"/>
          <p14:tracePt t="11857" x="6380163" y="2922588"/>
          <p14:tracePt t="11866" x="6348413" y="2922588"/>
          <p14:tracePt t="12026" x="6300788" y="2922588"/>
          <p14:tracePt t="12033" x="6284913" y="2954338"/>
          <p14:tracePt t="12041" x="6284913" y="2970213"/>
          <p14:tracePt t="12049" x="6284913" y="2986088"/>
          <p14:tracePt t="12058" x="6269038" y="3033713"/>
          <p14:tracePt t="12082" x="6238875" y="3097213"/>
          <p14:tracePt t="12115" x="6238875" y="3160713"/>
          <p14:tracePt t="12162" x="6238875" y="3176588"/>
          <p14:tracePt t="12178" x="6238875" y="3208338"/>
          <p14:tracePt t="12228" x="6238875" y="3224213"/>
          <p14:tracePt t="12234" x="6238875" y="3240088"/>
          <p14:tracePt t="12242" x="6238875" y="3255963"/>
          <p14:tracePt t="12250" x="6269038" y="3270250"/>
          <p14:tracePt t="12266" x="6284913" y="3317875"/>
          <p14:tracePt t="12274" x="6300788" y="3333750"/>
          <p14:tracePt t="12282" x="6300788" y="3349625"/>
          <p14:tracePt t="12290" x="6332538" y="3381375"/>
          <p14:tracePt t="12306" x="6364288" y="3413125"/>
          <p14:tracePt t="12314" x="6380163" y="3444875"/>
          <p14:tracePt t="12330" x="6459538" y="3556000"/>
          <p14:tracePt t="12346" x="6475413" y="3571875"/>
          <p14:tracePt t="12354" x="6491288" y="3587750"/>
          <p14:tracePt t="12362" x="6538913" y="3602038"/>
          <p14:tracePt t="12370" x="6553200" y="3617913"/>
          <p14:tracePt t="12378" x="6569075" y="3617913"/>
          <p14:tracePt t="12386" x="6600825" y="3681413"/>
          <p14:tracePt t="12394" x="6648450" y="3681413"/>
          <p14:tracePt t="12402" x="6696075" y="3681413"/>
          <p14:tracePt t="12410" x="6759575" y="3729038"/>
          <p14:tracePt t="12418" x="6807200" y="3729038"/>
          <p14:tracePt t="12426" x="6838950" y="3729038"/>
          <p14:tracePt t="12434" x="6854825" y="3729038"/>
          <p14:tracePt t="12442" x="6869113" y="3729038"/>
          <p14:tracePt t="12450" x="6900863" y="3729038"/>
          <p14:tracePt t="12458" x="6916738" y="3729038"/>
          <p14:tracePt t="12466" x="6932613" y="3729038"/>
          <p14:tracePt t="12474" x="6948488" y="3729038"/>
          <p14:tracePt t="12482" x="6980238" y="3729038"/>
          <p14:tracePt t="12490" x="7027863" y="3729038"/>
          <p14:tracePt t="12498" x="7075488" y="3729038"/>
          <p14:tracePt t="12506" x="7169150" y="3729038"/>
          <p14:tracePt t="12514" x="7232650" y="3729038"/>
          <p14:tracePt t="12522" x="7280275" y="3681413"/>
          <p14:tracePt t="12530" x="7375525" y="3649663"/>
          <p14:tracePt t="12538" x="7391400" y="3633788"/>
          <p14:tracePt t="12546" x="7439025" y="3633788"/>
          <p14:tracePt t="12554" x="7454900" y="3617913"/>
          <p14:tracePt t="12561" x="7469188" y="3602038"/>
          <p14:tracePt t="12570" x="7500938" y="3602038"/>
          <p14:tracePt t="12578" x="7516813" y="3587750"/>
          <p14:tracePt t="12586" x="7580313" y="3556000"/>
          <p14:tracePt t="12611" x="7627938" y="3492500"/>
          <p14:tracePt t="12618" x="7643813" y="3476625"/>
          <p14:tracePt t="12642" x="7691438" y="3460750"/>
          <p14:tracePt t="12716" x="7691438" y="3429000"/>
          <p14:tracePt t="12721" x="7691438" y="3413125"/>
          <p14:tracePt t="12731" x="7691438" y="3397250"/>
          <p14:tracePt t="12738" x="7691438" y="3381375"/>
          <p14:tracePt t="12746" x="7691438" y="3317875"/>
          <p14:tracePt t="12755" x="7691438" y="3302000"/>
          <p14:tracePt t="12762" x="7691438" y="3240088"/>
          <p14:tracePt t="12770" x="7691438" y="3224213"/>
          <p14:tracePt t="12787" x="7675563" y="3208338"/>
          <p14:tracePt t="12802" x="7643813" y="3160713"/>
          <p14:tracePt t="12818" x="7627938" y="3128963"/>
          <p14:tracePt t="12843" x="7612063" y="3097213"/>
          <p14:tracePt t="12850" x="7596188" y="3081338"/>
          <p14:tracePt t="12883" x="7580313" y="3065463"/>
          <p14:tracePt t="12890" x="7516813" y="3049588"/>
          <p14:tracePt t="12923" x="7500938" y="3033713"/>
          <p14:tracePt t="12938" x="7469188" y="2986088"/>
          <p14:tracePt t="12963" x="7454900" y="2986088"/>
          <p14:tracePt t="12970" x="7439025" y="2970213"/>
          <p14:tracePt t="12986" x="7423150" y="2970213"/>
          <p14:tracePt t="12994" x="7359650" y="2954338"/>
          <p14:tracePt t="13010" x="7343775" y="2954338"/>
          <p14:tracePt t="13026" x="7327900" y="2954338"/>
          <p14:tracePt t="13058" x="7312025" y="2954338"/>
          <p14:tracePt t="13066" x="7280275" y="2954338"/>
          <p14:tracePt t="13074" x="7264400" y="2954338"/>
          <p14:tracePt t="13082" x="7200900" y="2954338"/>
          <p14:tracePt t="13090" x="7169150" y="2954338"/>
          <p14:tracePt t="13098" x="7123113" y="2954338"/>
          <p14:tracePt t="13106" x="7059613" y="2908300"/>
          <p14:tracePt t="13130" x="7043738" y="2908300"/>
          <p14:tracePt t="13515" x="6996113" y="2908300"/>
          <p14:tracePt t="13522" x="6964363" y="2908300"/>
          <p14:tracePt t="13530" x="6948488" y="2908300"/>
          <p14:tracePt t="13538" x="6900863" y="2908300"/>
          <p14:tracePt t="13546" x="6869113" y="2908300"/>
          <p14:tracePt t="13554" x="6791325" y="2876550"/>
          <p14:tracePt t="13571" x="6775450" y="2876550"/>
          <p14:tracePt t="13577" x="6759575" y="2876550"/>
          <p14:tracePt t="13586" x="6727825" y="2876550"/>
          <p14:tracePt t="13594" x="6696075" y="2876550"/>
          <p14:tracePt t="13602" x="6680200" y="2892425"/>
          <p14:tracePt t="13610" x="6664325" y="2908300"/>
          <p14:tracePt t="13634" x="6648450" y="2908300"/>
          <p14:tracePt t="13642" x="6632575" y="2922588"/>
          <p14:tracePt t="13666" x="6632575" y="2954338"/>
          <p14:tracePt t="13674" x="6632575" y="2970213"/>
          <p14:tracePt t="13682" x="6632575" y="3017838"/>
          <p14:tracePt t="13690" x="6632575" y="3033713"/>
          <p14:tracePt t="13698" x="6632575" y="3097213"/>
          <p14:tracePt t="13706" x="6632575" y="3160713"/>
          <p14:tracePt t="13714" x="6632575" y="3255963"/>
          <p14:tracePt t="13722" x="6664325" y="3349625"/>
          <p14:tracePt t="13730" x="6680200" y="3397250"/>
          <p14:tracePt t="13738" x="6727825" y="3444875"/>
          <p14:tracePt t="13746" x="6775450" y="3492500"/>
          <p14:tracePt t="13754" x="6791325" y="3587750"/>
          <p14:tracePt t="13762" x="6823075" y="3602038"/>
          <p14:tracePt t="13795" x="6838950" y="3617913"/>
          <p14:tracePt t="13802" x="6869113" y="3633788"/>
          <p14:tracePt t="13810" x="6916738" y="3665538"/>
          <p14:tracePt t="13818" x="6932613" y="3665538"/>
          <p14:tracePt t="13826" x="6996113" y="3681413"/>
          <p14:tracePt t="13834" x="7059613" y="3681413"/>
          <p14:tracePt t="13842" x="7138988" y="3681413"/>
          <p14:tracePt t="13850" x="7200900" y="3681413"/>
          <p14:tracePt t="13858" x="7264400" y="3713163"/>
          <p14:tracePt t="13866" x="7359650" y="3713163"/>
          <p14:tracePt t="13874" x="7439025" y="3713163"/>
          <p14:tracePt t="13882" x="7500938" y="3713163"/>
          <p14:tracePt t="13890" x="7564438" y="3713163"/>
          <p14:tracePt t="13898" x="7659688" y="3713163"/>
          <p14:tracePt t="13906" x="7707313" y="3713163"/>
          <p14:tracePt t="13915" x="7739063" y="3713163"/>
          <p14:tracePt t="13922" x="7754938" y="3697288"/>
          <p14:tracePt t="13930" x="7770813" y="3697288"/>
          <p14:tracePt t="13937" x="7800975" y="3697288"/>
          <p14:tracePt t="13946" x="7816850" y="3681413"/>
          <p14:tracePt t="13994" x="7816850" y="3617913"/>
          <p14:tracePt t="14002" x="7785100" y="3556000"/>
          <p14:tracePt t="14010" x="7754938" y="3508375"/>
          <p14:tracePt t="14017" x="7739063" y="3492500"/>
          <p14:tracePt t="14026" x="7707313" y="3429000"/>
          <p14:tracePt t="14043" x="7675563" y="3302000"/>
          <p14:tracePt t="14050" x="7627938" y="3286125"/>
          <p14:tracePt t="15309" x="7627938" y="3255963"/>
          <p14:tracePt t="15331" x="7627938" y="3240088"/>
          <p14:tracePt t="15339" x="7596188" y="3176588"/>
          <p14:tracePt t="15356" x="7564438" y="3176588"/>
          <p14:tracePt t="15363" x="7532688" y="3160713"/>
          <p14:tracePt t="15371" x="7516813" y="3144838"/>
          <p14:tracePt t="15387" x="7469188" y="3144838"/>
          <p14:tracePt t="15395" x="7454900" y="3144838"/>
          <p14:tracePt t="15403" x="7439025" y="3144838"/>
          <p14:tracePt t="15411" x="7423150" y="3144838"/>
          <p14:tracePt t="15435" x="7407275" y="3144838"/>
          <p14:tracePt t="15451" x="7391400" y="3128963"/>
          <p14:tracePt t="15525" x="7343775" y="3113088"/>
          <p14:tracePt t="15540" x="7248525" y="3081338"/>
          <p14:tracePt t="15547" x="7232650" y="3081338"/>
          <p14:tracePt t="15555" x="7169150" y="3065463"/>
          <p14:tracePt t="15979" x="7169150" y="3081338"/>
          <p14:tracePt t="15987" x="7169150" y="3176588"/>
          <p14:tracePt t="15995" x="7169150" y="3224213"/>
          <p14:tracePt t="16003" x="7169150" y="3255963"/>
          <p14:tracePt t="16011" x="7169150" y="3302000"/>
          <p14:tracePt t="16036" x="7169150" y="3317875"/>
          <p14:tracePt t="16059" x="7169150" y="3365500"/>
          <p14:tracePt t="16101" x="7169150" y="3381375"/>
          <p14:tracePt t="16140" x="7169150" y="3397250"/>
          <p14:tracePt t="16158" x="7169150" y="3429000"/>
          <p14:tracePt t="16187" x="7169150" y="3444875"/>
          <p14:tracePt t="16203" x="7169150" y="3476625"/>
          <p14:tracePt t="16340" x="7169150" y="3492500"/>
          <p14:tracePt t="16652" x="7216775" y="3397250"/>
          <p14:tracePt t="16660" x="7248525" y="3302000"/>
          <p14:tracePt t="16668" x="7359650" y="3192463"/>
          <p14:tracePt t="16676" x="7359650" y="3097213"/>
          <p14:tracePt t="16684" x="7407275" y="3017838"/>
          <p14:tracePt t="16692" x="7423150" y="2970213"/>
          <p14:tracePt t="16700" x="7454900" y="2908300"/>
          <p14:tracePt t="16708" x="7454900" y="2892425"/>
          <p14:tracePt t="16716" x="7469188" y="2876550"/>
          <p14:tracePt t="16926" x="7469188" y="2892425"/>
          <p14:tracePt t="16932" x="7469188" y="2938463"/>
          <p14:tracePt t="16941" x="7469188" y="2970213"/>
          <p14:tracePt t="16949" x="7469188" y="3017838"/>
          <p14:tracePt t="16964" x="7469188" y="3033713"/>
          <p14:tracePt t="16972" x="7469188" y="3065463"/>
          <p14:tracePt t="17263" x="7469188" y="3097213"/>
          <p14:tracePt t="17267" x="7469188" y="3113088"/>
          <p14:tracePt t="17276" x="7469188" y="3144838"/>
          <p14:tracePt t="17292" x="7469188" y="3160713"/>
          <p14:tracePt t="17316" x="7469188" y="3176588"/>
          <p14:tracePt t="17324" x="7469188" y="3208338"/>
          <p14:tracePt t="17332" x="7469188" y="3255963"/>
          <p14:tracePt t="17348" x="7469188" y="3286125"/>
          <p14:tracePt t="17356" x="7439025" y="3317875"/>
          <p14:tracePt t="17575" x="7439025" y="3365500"/>
          <p14:tracePt t="17580" x="7423150" y="3381375"/>
          <p14:tracePt t="17596" x="7423150" y="3444875"/>
          <p14:tracePt t="17621" x="7423150" y="3476625"/>
          <p14:tracePt t="17636" x="7407275" y="3524250"/>
          <p14:tracePt t="17773" x="7327900" y="3492500"/>
          <p14:tracePt t="17781" x="7280275" y="3397250"/>
          <p14:tracePt t="17788" x="7232650" y="3286125"/>
          <p14:tracePt t="17795" x="7200900" y="3144838"/>
          <p14:tracePt t="17804" x="7185025" y="3113088"/>
          <p14:tracePt t="17812" x="7154863" y="3033713"/>
          <p14:tracePt t="17820" x="7138988" y="3017838"/>
          <p14:tracePt t="17828" x="7138988" y="2986088"/>
          <p14:tracePt t="18190" x="7154863" y="3001963"/>
          <p14:tracePt t="18196" x="7154863" y="3017838"/>
          <p14:tracePt t="18206" x="7154863" y="3049588"/>
          <p14:tracePt t="18212" x="7169150" y="3097213"/>
          <p14:tracePt t="18220" x="7185025" y="3144838"/>
          <p14:tracePt t="18228" x="7185025" y="3160713"/>
          <p14:tracePt t="18235" x="7200900" y="3176588"/>
          <p14:tracePt t="18244" x="7200900" y="3224213"/>
          <p14:tracePt t="18252" x="7200900" y="3240088"/>
          <p14:tracePt t="18261" x="7200900" y="3270250"/>
          <p14:tracePt t="18269" x="7232650" y="3317875"/>
          <p14:tracePt t="18357" x="7248525" y="3365500"/>
          <p14:tracePt t="18855" x="7248525" y="3381375"/>
          <p14:tracePt t="18861" x="7248525" y="3397250"/>
          <p14:tracePt t="18869" x="7248525" y="3444875"/>
          <p14:tracePt t="18878" x="7216775" y="3508375"/>
          <p14:tracePt t="18885" x="7154863" y="3587750"/>
          <p14:tracePt t="18901" x="7075488" y="3633788"/>
          <p14:tracePt t="18909" x="7059613" y="3649663"/>
          <p14:tracePt t="18917" x="7043738" y="3665538"/>
          <p14:tracePt t="18926" x="6964363" y="3760788"/>
          <p14:tracePt t="18933" x="6932613" y="3776663"/>
          <p14:tracePt t="18941" x="6916738" y="3792538"/>
          <p14:tracePt t="18949" x="6916738" y="3808413"/>
          <p14:tracePt t="18957" x="6884988" y="3840163"/>
          <p14:tracePt t="18965" x="6884988" y="3856038"/>
          <p14:tracePt t="18973" x="6884988" y="3903663"/>
          <p14:tracePt t="18981" x="6884988" y="3935413"/>
          <p14:tracePt t="18989" x="6884988" y="3965575"/>
          <p14:tracePt t="18997" x="6884988" y="4029075"/>
          <p14:tracePt t="19005" x="6884988" y="4108450"/>
          <p14:tracePt t="19013" x="6884988" y="4171950"/>
          <p14:tracePt t="19021" x="6916738" y="4187825"/>
          <p14:tracePt t="19030" x="6932613" y="4203700"/>
          <p14:tracePt t="19037" x="6948488" y="4219575"/>
          <p14:tracePt t="19045" x="6980238" y="4267200"/>
          <p14:tracePt t="19053" x="6996113" y="4283075"/>
          <p14:tracePt t="19061" x="7011988" y="4297363"/>
          <p14:tracePt t="19069" x="7027863" y="4313238"/>
          <p14:tracePt t="19077" x="7043738" y="4344988"/>
          <p14:tracePt t="19085" x="7091363" y="4376738"/>
          <p14:tracePt t="19093" x="7107238" y="4376738"/>
          <p14:tracePt t="19101" x="7138988" y="4392613"/>
          <p14:tracePt t="19109" x="7169150" y="4440238"/>
          <p14:tracePt t="19117" x="7264400" y="4519613"/>
          <p14:tracePt t="19133" x="7312025" y="4535488"/>
          <p14:tracePt t="19141" x="7359650" y="4567238"/>
          <p14:tracePt t="19149" x="7375525" y="4583113"/>
          <p14:tracePt t="19157" x="7391400" y="4583113"/>
          <p14:tracePt t="19165" x="7407275" y="4583113"/>
          <p14:tracePt t="19173" x="7423150" y="4583113"/>
          <p14:tracePt t="19181" x="7454900" y="4598988"/>
          <p14:tracePt t="19189" x="7469188" y="4645025"/>
          <p14:tracePt t="19230" x="7485063" y="4645025"/>
          <p14:tracePt t="19262" x="7516813" y="4629150"/>
          <p14:tracePt t="19287" x="7548563" y="4629150"/>
          <p14:tracePt t="19309" x="7564438" y="4629150"/>
          <p14:tracePt t="19623" x="7596188" y="4614863"/>
          <p14:tracePt t="19798" x="7612063" y="4614863"/>
          <p14:tracePt t="19805" x="7659688" y="4614863"/>
          <p14:tracePt t="19813" x="7691438" y="4614863"/>
          <p14:tracePt t="19821" x="7723188" y="4645025"/>
          <p14:tracePt t="19829" x="7785100" y="4660900"/>
          <p14:tracePt t="19837" x="7800975" y="4660900"/>
          <p14:tracePt t="19845" x="7848600" y="4660900"/>
          <p14:tracePt t="19853" x="7880350" y="4660900"/>
          <p14:tracePt t="19861" x="7896225" y="4660900"/>
          <p14:tracePt t="19869" x="7991475" y="4660900"/>
          <p14:tracePt t="19877" x="8023225" y="4660900"/>
          <p14:tracePt t="19885" x="8039100" y="4660900"/>
          <p14:tracePt t="19893" x="8085138" y="4660900"/>
          <p14:tracePt t="19901" x="8116888" y="4660900"/>
          <p14:tracePt t="19909" x="8164513" y="4660900"/>
          <p14:tracePt t="19917" x="8196263" y="4660900"/>
          <p14:tracePt t="19925" x="8323263" y="4660900"/>
          <p14:tracePt t="19933" x="8432800" y="4629150"/>
          <p14:tracePt t="19941" x="8496300" y="4598988"/>
          <p14:tracePt t="19949" x="8639175" y="4551363"/>
          <p14:tracePt t="19956" x="8732838" y="4535488"/>
          <p14:tracePt t="19965" x="8780463" y="4503738"/>
          <p14:tracePt t="19974" x="8843963" y="4487863"/>
          <p14:tracePt t="19981" x="8859838" y="4487863"/>
          <p14:tracePt t="19989" x="8891588" y="4440238"/>
          <p14:tracePt t="20079" x="8907463" y="4392613"/>
          <p14:tracePt t="20085" x="8923338" y="4376738"/>
          <p14:tracePt t="20127" x="8939213" y="4360863"/>
          <p14:tracePt t="20141" x="8955088" y="4329113"/>
          <p14:tracePt t="20149" x="8986838" y="4251325"/>
          <p14:tracePt t="20158" x="9032875" y="4203700"/>
          <p14:tracePt t="20165" x="9048750" y="4140200"/>
          <p14:tracePt t="20173" x="9096375" y="4092575"/>
          <p14:tracePt t="20181" x="9144000" y="3997325"/>
          <p14:tracePt t="20189" x="9175750" y="3919538"/>
          <p14:tracePt t="20197" x="9223375" y="3824288"/>
          <p14:tracePt t="20205" x="9239250" y="3760788"/>
          <p14:tracePt t="20212" x="9271000" y="3665538"/>
          <p14:tracePt t="20221" x="9286875" y="3587750"/>
          <p14:tracePt t="20229" x="9317038" y="3524250"/>
          <p14:tracePt t="20237" x="9332913" y="3476625"/>
          <p14:tracePt t="20245" x="9364663" y="3381375"/>
          <p14:tracePt t="20254" x="9380538" y="3365500"/>
          <p14:tracePt t="20269" x="9396413" y="3317875"/>
          <p14:tracePt t="20558" x="9301163" y="3413125"/>
          <p14:tracePt t="20567" x="9112250" y="3571875"/>
          <p14:tracePt t="20575" x="8843963" y="3744913"/>
          <p14:tracePt t="20582" x="8607425" y="3949700"/>
          <p14:tracePt t="20590" x="8339138" y="4156075"/>
          <p14:tracePt t="20598" x="8101013" y="4392613"/>
          <p14:tracePt t="20606" x="7816850" y="4629150"/>
          <p14:tracePt t="20614" x="7627938" y="4787900"/>
          <p14:tracePt t="20622" x="7391400" y="4992688"/>
          <p14:tracePt t="20630" x="7123113" y="5087938"/>
          <p14:tracePt t="20638" x="6884988" y="5294313"/>
          <p14:tracePt t="20646" x="6632575" y="5387975"/>
          <p14:tracePt t="20654" x="6396038" y="5530850"/>
          <p14:tracePt t="20662" x="6096000" y="5594350"/>
          <p14:tracePt t="20670" x="5922963" y="5594350"/>
          <p14:tracePt t="20678" x="5700713" y="5626100"/>
          <p14:tracePt t="20686" x="5495925" y="5657850"/>
          <p14:tracePt t="20694" x="5353050" y="5688013"/>
          <p14:tracePt t="20702" x="5132388" y="5688013"/>
          <p14:tracePt t="20710" x="5037138" y="5703888"/>
          <p14:tracePt t="20718" x="4911725" y="5735638"/>
          <p14:tracePt t="20726" x="4832350" y="5783263"/>
          <p14:tracePt t="20734" x="4706938" y="5783263"/>
          <p14:tracePt t="20742" x="4675188" y="5783263"/>
          <p14:tracePt t="20750" x="4643438" y="5799138"/>
          <p14:tracePt t="20758" x="4627563" y="5799138"/>
          <p14:tracePt t="20774" x="4611688" y="5799138"/>
          <p14:tracePt t="20782" x="4595813" y="5799138"/>
          <p14:tracePt t="20790" x="4564063" y="5799138"/>
          <p14:tracePt t="20798" x="4516438" y="5815013"/>
          <p14:tracePt t="20806" x="4468813" y="5846763"/>
          <p14:tracePt t="20814" x="4452938" y="5846763"/>
          <p14:tracePt t="21031" x="4437063" y="5846763"/>
          <p14:tracePt t="21046" x="4421188" y="5846763"/>
          <p14:tracePt t="21063" x="4375150" y="5846763"/>
          <p14:tracePt t="21078" x="4359275" y="5846763"/>
          <p14:tracePt t="21086" x="4327525" y="5846763"/>
          <p14:tracePt t="21094" x="4311650" y="5846763"/>
          <p14:tracePt t="21102" x="4264025" y="5846763"/>
          <p14:tracePt t="21177" x="4216400" y="5830888"/>
          <p14:tracePt t="21182" x="4200525" y="5767388"/>
          <p14:tracePt t="21190" x="4184650" y="5719763"/>
          <p14:tracePt t="21198" x="4152900" y="5672138"/>
          <p14:tracePt t="21206" x="4137025" y="5657850"/>
          <p14:tracePt t="21214" x="4090988" y="5546725"/>
          <p14:tracePt t="21222" x="4075113" y="5530850"/>
          <p14:tracePt t="21230" x="3979863" y="5483225"/>
          <p14:tracePt t="21238" x="3963988" y="5467350"/>
          <p14:tracePt t="21246" x="3900488" y="5451475"/>
          <p14:tracePt t="21254" x="3884613" y="5403850"/>
          <p14:tracePt t="21262" x="3836988" y="5387975"/>
          <p14:tracePt t="21270" x="3775075" y="5356225"/>
          <p14:tracePt t="21278" x="3727450" y="5340350"/>
          <p14:tracePt t="21286" x="3663950" y="5310188"/>
          <p14:tracePt t="21294" x="3584575" y="5294313"/>
          <p14:tracePt t="21302" x="3568700" y="5278438"/>
          <p14:tracePt t="21310" x="3505200" y="5278438"/>
          <p14:tracePt t="21318" x="3443288" y="5278438"/>
          <p14:tracePt t="21326" x="3379788" y="5199063"/>
          <p14:tracePt t="21334" x="3332163" y="5199063"/>
          <p14:tracePt t="21342" x="3268663" y="5199063"/>
          <p14:tracePt t="21350" x="3143250" y="5199063"/>
          <p14:tracePt t="21358" x="3095625" y="5199063"/>
          <p14:tracePt t="21366" x="3000375" y="5167313"/>
          <p14:tracePt t="21374" x="2984500" y="5167313"/>
          <p14:tracePt t="21382" x="2952750" y="5167313"/>
          <p14:tracePt t="21390" x="2874963" y="5167313"/>
          <p14:tracePt t="21398" x="2843213" y="5167313"/>
          <p14:tracePt t="21406" x="2795588" y="5167313"/>
          <p14:tracePt t="21414" x="2763838" y="5167313"/>
          <p14:tracePt t="21422" x="2716213" y="5167313"/>
          <p14:tracePt t="21430" x="2700338" y="5167313"/>
          <p14:tracePt t="21480" x="2684463" y="5183188"/>
          <p14:tracePt t="21494" x="2668588" y="5199063"/>
          <p14:tracePt t="21502" x="2636838" y="5199063"/>
          <p14:tracePt t="21510" x="2559050" y="5246688"/>
          <p14:tracePt t="21518" x="2543175" y="5262563"/>
          <p14:tracePt t="21526" x="2495550" y="5278438"/>
          <p14:tracePt t="21534" x="2432050" y="5324475"/>
          <p14:tracePt t="21542" x="2384425" y="5372100"/>
          <p14:tracePt t="21550" x="2336800" y="5419725"/>
          <p14:tracePt t="21558" x="2274888" y="5467350"/>
          <p14:tracePt t="21574" x="2243138" y="5483225"/>
          <p14:tracePt t="21582" x="2179638" y="5514975"/>
          <p14:tracePt t="21598" x="2163763" y="5594350"/>
          <p14:tracePt t="21614" x="2163763" y="5626100"/>
          <p14:tracePt t="21648" x="2163763" y="5641975"/>
          <p14:tracePt t="21654" x="2147888" y="5688013"/>
          <p14:tracePt t="21671" x="2147888" y="5751513"/>
          <p14:tracePt t="21678" x="2147888" y="5767388"/>
          <p14:tracePt t="21686" x="2147888" y="5799138"/>
          <p14:tracePt t="21694" x="2147888" y="5830888"/>
          <p14:tracePt t="21702" x="2147888" y="5878513"/>
          <p14:tracePt t="21718" x="2147888" y="5894388"/>
          <p14:tracePt t="21726" x="2147888" y="5942013"/>
          <p14:tracePt t="21734" x="2147888" y="5973763"/>
          <p14:tracePt t="21742" x="2147888" y="6003925"/>
          <p14:tracePt t="21750" x="2147888" y="6051550"/>
          <p14:tracePt t="21758" x="2179638" y="6146800"/>
          <p14:tracePt t="21774" x="2195513" y="6194425"/>
          <p14:tracePt t="21782" x="2227263" y="6226175"/>
          <p14:tracePt t="21790" x="2274888" y="6273800"/>
          <p14:tracePt t="21798" x="2274888" y="6321425"/>
          <p14:tracePt t="21806" x="2305050" y="6367463"/>
          <p14:tracePt t="21822" x="2336800" y="6399213"/>
          <p14:tracePt t="21830" x="2352675" y="6430963"/>
          <p14:tracePt t="21838" x="2368550" y="6446838"/>
          <p14:tracePt t="21846" x="2384425" y="6462713"/>
          <p14:tracePt t="21854" x="2432050" y="6526213"/>
          <p14:tracePt t="21870" x="2479675" y="6573838"/>
          <p14:tracePt t="21878" x="2543175" y="6621463"/>
          <p14:tracePt t="21887" x="2590800" y="6621463"/>
          <p14:tracePt t="21894" x="2620963" y="6637338"/>
          <p14:tracePt t="21902" x="2668588" y="6653213"/>
          <p14:tracePt t="21910" x="2684463" y="6653213"/>
          <p14:tracePt t="21918" x="2747963" y="6653213"/>
          <p14:tracePt t="21926" x="2827338" y="6699250"/>
          <p14:tracePt t="21934" x="2921000" y="6699250"/>
          <p14:tracePt t="21942" x="2984500" y="6699250"/>
          <p14:tracePt t="21950" x="3079750" y="6699250"/>
          <p14:tracePt t="21958" x="3143250" y="6653213"/>
          <p14:tracePt t="21966" x="3252788" y="6605588"/>
          <p14:tracePt t="21974" x="3475038" y="6462713"/>
          <p14:tracePt t="21982" x="3584575" y="6415088"/>
          <p14:tracePt t="21990" x="3695700" y="6367463"/>
          <p14:tracePt t="21998" x="3836988" y="6305550"/>
          <p14:tracePt t="22006" x="3979863" y="6178550"/>
          <p14:tracePt t="22014" x="4075113" y="6162675"/>
          <p14:tracePt t="22022" x="4184650" y="6115050"/>
          <p14:tracePt t="22030" x="4375150" y="6019800"/>
          <p14:tracePt t="22038" x="4421188" y="5942013"/>
          <p14:tracePt t="22046" x="4484688" y="5894388"/>
          <p14:tracePt t="22054" x="4532313" y="5846763"/>
          <p14:tracePt t="22062" x="4611688" y="5719763"/>
          <p14:tracePt t="22070" x="4643438" y="5578475"/>
          <p14:tracePt t="22078" x="4706938" y="5356225"/>
          <p14:tracePt t="22086" x="4706938" y="5230813"/>
          <p14:tracePt t="22094" x="4706938" y="5103813"/>
          <p14:tracePt t="22102" x="4706938" y="4962525"/>
          <p14:tracePt t="22110" x="4706938" y="4867275"/>
          <p14:tracePt t="22118" x="4643438" y="4740275"/>
          <p14:tracePt t="22126" x="4564063" y="4629150"/>
          <p14:tracePt t="22134" x="4516438" y="4583113"/>
          <p14:tracePt t="22142" x="4437063" y="4535488"/>
          <p14:tracePt t="22149" x="4279900" y="4471988"/>
          <p14:tracePt t="22158" x="4106863" y="4471988"/>
          <p14:tracePt t="22166" x="3884613" y="4471988"/>
          <p14:tracePt t="22174" x="3632200" y="4471988"/>
          <p14:tracePt t="22182" x="3268663" y="4471988"/>
          <p14:tracePt t="22190" x="3159125" y="4551363"/>
          <p14:tracePt t="22199" x="2859088" y="4614863"/>
          <p14:tracePt t="22206" x="2590800" y="4708525"/>
          <p14:tracePt t="22214" x="2463800" y="4819650"/>
          <p14:tracePt t="22222" x="2400300" y="4867275"/>
          <p14:tracePt t="22231" x="2352675" y="4914900"/>
          <p14:tracePt t="22238" x="2336800" y="5008563"/>
          <p14:tracePt t="22246" x="2259013" y="5056188"/>
          <p14:tracePt t="22254" x="2243138" y="5151438"/>
          <p14:tracePt t="22262" x="2179638" y="5310188"/>
          <p14:tracePt t="22270" x="2147888" y="5435600"/>
          <p14:tracePt t="22278" x="2147888" y="5562600"/>
          <p14:tracePt t="22286" x="2147888" y="5641975"/>
          <p14:tracePt t="22294" x="2147888" y="5735638"/>
          <p14:tracePt t="22302" x="2147888" y="5830888"/>
          <p14:tracePt t="22310" x="2147888" y="5926138"/>
          <p14:tracePt t="22318" x="2147888" y="6019800"/>
          <p14:tracePt t="22326" x="2163763" y="6083300"/>
          <p14:tracePt t="22334" x="2243138" y="6194425"/>
          <p14:tracePt t="22342" x="2320925" y="6305550"/>
          <p14:tracePt t="22350" x="2384425" y="6321425"/>
          <p14:tracePt t="22357" x="2590800" y="6383338"/>
          <p14:tracePt t="22366" x="2795588" y="6383338"/>
          <p14:tracePt t="22374" x="3095625" y="6383338"/>
          <p14:tracePt t="22382" x="3427413" y="6383338"/>
          <p14:tracePt t="22390" x="3743325" y="6257925"/>
          <p14:tracePt t="22398" x="4090988" y="6083300"/>
          <p14:tracePt t="22406" x="4279900" y="5989638"/>
          <p14:tracePt t="22414" x="4468813" y="5862638"/>
          <p14:tracePt t="22422" x="4595813" y="5672138"/>
          <p14:tracePt t="22431" x="4611688" y="5610225"/>
          <p14:tracePt t="22438" x="4659313" y="5499100"/>
          <p14:tracePt t="22446" x="4659313" y="5467350"/>
          <p14:tracePt t="22454" x="4691063" y="5387975"/>
          <p14:tracePt t="22462" x="4691063" y="5294313"/>
          <p14:tracePt t="22470" x="4691063" y="5230813"/>
          <p14:tracePt t="22478" x="4691063" y="5135563"/>
          <p14:tracePt t="22486" x="4675188" y="5008563"/>
          <p14:tracePt t="22495" x="4579938" y="4819650"/>
          <p14:tracePt t="22502" x="4532313" y="4740275"/>
          <p14:tracePt t="22511" x="4327525" y="4535488"/>
          <p14:tracePt t="22518" x="4264025" y="4471988"/>
          <p14:tracePt t="22526" x="4137025" y="4313238"/>
          <p14:tracePt t="22534" x="3995738" y="4251325"/>
          <p14:tracePt t="22542" x="3806825" y="4203700"/>
          <p14:tracePt t="22550" x="3711575" y="4203700"/>
          <p14:tracePt t="22560" x="3552825" y="4203700"/>
          <p14:tracePt t="22566" x="3348038" y="4203700"/>
          <p14:tracePt t="22574" x="3127375" y="4203700"/>
          <p14:tracePt t="22582" x="2874963" y="4203700"/>
          <p14:tracePt t="22590" x="2700338" y="4203700"/>
          <p14:tracePt t="22598" x="2511425" y="4267200"/>
          <p14:tracePt t="22606" x="2336800" y="4360863"/>
          <p14:tracePt t="22614" x="2179638" y="4487863"/>
          <p14:tracePt t="22623" x="2036763" y="4535488"/>
          <p14:tracePt t="22630" x="1927225" y="4660900"/>
          <p14:tracePt t="22638" x="1816100" y="4708525"/>
          <p14:tracePt t="22646" x="1768475" y="4772025"/>
          <p14:tracePt t="22654" x="1768475" y="4899025"/>
          <p14:tracePt t="22663" x="1752600" y="4976813"/>
          <p14:tracePt t="22671" x="1752600" y="5103813"/>
          <p14:tracePt t="22679" x="1752600" y="5230813"/>
          <p14:tracePt t="22687" x="1752600" y="5403850"/>
          <p14:tracePt t="22695" x="1895475" y="5641975"/>
          <p14:tracePt t="22703" x="2052638" y="5830888"/>
          <p14:tracePt t="22710" x="2259013" y="6067425"/>
          <p14:tracePt t="22719" x="2447925" y="6226175"/>
          <p14:tracePt t="22727" x="2716213" y="6351588"/>
          <p14:tracePt t="22735" x="2952750" y="6494463"/>
          <p14:tracePt t="22743" x="3175000" y="6526213"/>
          <p14:tracePt t="22751" x="3379788" y="6526213"/>
          <p14:tracePt t="22759" x="3632200" y="6526213"/>
          <p14:tracePt t="22767" x="3806825" y="6510338"/>
          <p14:tracePt t="22775" x="4011613" y="6351588"/>
          <p14:tracePt t="22782" x="4200525" y="6178550"/>
          <p14:tracePt t="22791" x="4359275" y="5989638"/>
          <p14:tracePt t="22799" x="4421188" y="5846763"/>
          <p14:tracePt t="22807" x="4452938" y="5594350"/>
          <p14:tracePt t="22815" x="4484688" y="5451475"/>
          <p14:tracePt t="22823" x="4484688" y="5246688"/>
          <p14:tracePt t="22830" x="4484688" y="5103813"/>
          <p14:tracePt t="22839" x="4484688" y="4976813"/>
          <p14:tracePt t="22847" x="4406900" y="4835525"/>
          <p14:tracePt t="22855" x="4295775" y="4724400"/>
          <p14:tracePt t="22863" x="4137025" y="4567238"/>
          <p14:tracePt t="22871" x="3995738" y="4471988"/>
          <p14:tracePt t="22879" x="3852863" y="4440238"/>
          <p14:tracePt t="22887" x="3632200" y="4408488"/>
          <p14:tracePt t="22895" x="3379788" y="4408488"/>
          <p14:tracePt t="22903" x="3127375" y="4408488"/>
          <p14:tracePt t="22911" x="2827338" y="4408488"/>
          <p14:tracePt t="22919" x="2400300" y="4471988"/>
          <p14:tracePt t="22927" x="2068513" y="4535488"/>
          <p14:tracePt t="22935" x="1704975" y="4787900"/>
          <p14:tracePt t="22943" x="1279525" y="4899025"/>
          <p14:tracePt t="22951" x="931863" y="5072063"/>
          <p14:tracePt t="22959" x="663575" y="5278438"/>
          <p14:tracePt t="22966" x="584200" y="5340350"/>
          <p14:tracePt t="22975" x="584200" y="5419725"/>
          <p14:tracePt t="22983" x="584200" y="5546725"/>
          <p14:tracePt t="22991" x="584200" y="5610225"/>
          <p14:tracePt t="22999" x="600075" y="5735638"/>
          <p14:tracePt t="23007" x="663575" y="5815013"/>
          <p14:tracePt t="23015" x="804863" y="5862638"/>
          <p14:tracePt t="23023" x="947738" y="5894388"/>
          <p14:tracePt t="23031" x="1136650" y="5957888"/>
          <p14:tracePt t="23039" x="1420813" y="5957888"/>
          <p14:tracePt t="23047" x="1643063" y="5957888"/>
          <p14:tracePt t="23055" x="2020888" y="5942013"/>
          <p14:tracePt t="23063" x="2400300" y="5830888"/>
          <p14:tracePt t="23071" x="2763838" y="5626100"/>
          <p14:tracePt t="23079" x="3063875" y="5514975"/>
          <p14:tracePt t="23087" x="3252788" y="5356225"/>
          <p14:tracePt t="23095" x="3363913" y="5246688"/>
          <p14:tracePt t="23103" x="3395663" y="5167313"/>
          <p14:tracePt t="23111" x="3395663" y="5087938"/>
          <p14:tracePt t="23119" x="3395663" y="5008563"/>
          <p14:tracePt t="23127" x="3395663" y="4883150"/>
          <p14:tracePt t="23135" x="3379788" y="4819650"/>
          <p14:tracePt t="23143" x="3316288" y="4772025"/>
          <p14:tracePt t="23151" x="3205163" y="4692650"/>
          <p14:tracePt t="23159" x="3111500" y="4660900"/>
          <p14:tracePt t="23167" x="2905125" y="4660900"/>
          <p14:tracePt t="23175" x="2763838" y="4660900"/>
          <p14:tracePt t="23183" x="2432050" y="4756150"/>
          <p14:tracePt t="23191" x="2243138" y="4883150"/>
          <p14:tracePt t="23198" x="1927225" y="5087938"/>
          <p14:tracePt t="23207" x="1689100" y="5324475"/>
          <p14:tracePt t="23215" x="1563688" y="5435600"/>
          <p14:tracePt t="23222" x="1516063" y="5594350"/>
          <p14:tracePt t="23231" x="1484313" y="5688013"/>
          <p14:tracePt t="23239" x="1484313" y="5815013"/>
          <p14:tracePt t="23247" x="1500188" y="5989638"/>
          <p14:tracePt t="23255" x="1658938" y="6178550"/>
          <p14:tracePt t="23263" x="1831975" y="6415088"/>
          <p14:tracePt t="23271" x="2068513" y="6653213"/>
          <p14:tracePt t="23279" x="2227263" y="6778625"/>
          <p14:tracePt t="23287" x="2559050" y="6842125"/>
          <p14:tracePt t="23343" x="4232275" y="6589713"/>
          <p14:tracePt t="23351" x="4359275" y="6478588"/>
          <p14:tracePt t="23359" x="4500563" y="6321425"/>
          <p14:tracePt t="23367" x="4611688" y="6242050"/>
          <p14:tracePt t="23375" x="4611688" y="6067425"/>
          <p14:tracePt t="23383" x="4722813" y="5846763"/>
          <p14:tracePt t="23391" x="4737100" y="5751513"/>
          <p14:tracePt t="23399" x="4737100" y="5626100"/>
          <p14:tracePt t="23407" x="4737100" y="5578475"/>
          <p14:tracePt t="23415" x="4737100" y="5546725"/>
          <p14:tracePt t="23423" x="4737100" y="5514975"/>
          <p14:tracePt t="23431" x="4737100" y="5499100"/>
          <p14:tracePt t="23439" x="4737100" y="5419725"/>
          <p14:tracePt t="23455" x="4691063" y="5419725"/>
          <p14:tracePt t="23463" x="4595813" y="5419725"/>
          <p14:tracePt t="23471" x="4500563" y="5419725"/>
          <p14:tracePt t="23479" x="4437063" y="5419725"/>
          <p14:tracePt t="23487" x="4232275" y="5483225"/>
          <p14:tracePt t="23495" x="4137025" y="5514975"/>
          <p14:tracePt t="23503" x="4090988" y="5530850"/>
          <p14:tracePt t="23511" x="4011613" y="5562600"/>
          <p14:tracePt t="23545" x="3995738" y="5562600"/>
          <p14:tracePt t="23551" x="3979863" y="5578475"/>
          <p14:tracePt t="23559" x="3963988" y="5594350"/>
          <p14:tracePt t="23567" x="3900488" y="5719763"/>
          <p14:tracePt t="23575" x="3868738" y="5751513"/>
          <p14:tracePt t="23582" x="3868738" y="5878513"/>
          <p14:tracePt t="23591" x="3836988" y="6019800"/>
          <p14:tracePt t="23599" x="3790950" y="6083300"/>
          <p14:tracePt t="23608" x="3790950" y="6178550"/>
          <p14:tracePt t="23615" x="3790950" y="6226175"/>
          <p14:tracePt t="23623" x="3790950" y="6289675"/>
          <p14:tracePt t="23630" x="3790950" y="6305550"/>
          <p14:tracePt t="23681" x="3790950" y="6337300"/>
          <p14:tracePt t="23687" x="3868738" y="6305550"/>
          <p14:tracePt t="23695" x="3948113" y="6257925"/>
          <p14:tracePt t="23703" x="4137025" y="6162675"/>
          <p14:tracePt t="23711" x="4279900" y="6115050"/>
          <p14:tracePt t="23719" x="4437063" y="5957888"/>
          <p14:tracePt t="23727" x="4579938" y="5894388"/>
          <p14:tracePt t="23735" x="4627563" y="5846763"/>
          <p14:tracePt t="23743" x="4675188" y="5783263"/>
          <p14:tracePt t="23751" x="4722813" y="5703888"/>
          <p14:tracePt t="23759" x="4752975" y="5578475"/>
          <p14:tracePt t="23767" x="4752975" y="5546725"/>
          <p14:tracePt t="23775" x="4752975" y="5419725"/>
          <p14:tracePt t="23784" x="4752975" y="5324475"/>
          <p14:tracePt t="23791" x="4752975" y="5246688"/>
          <p14:tracePt t="23799" x="4752975" y="5214938"/>
          <p14:tracePt t="23807" x="4752975" y="5151438"/>
          <p14:tracePt t="23815" x="4722813" y="5103813"/>
          <p14:tracePt t="23823" x="4579938" y="5040313"/>
          <p14:tracePt t="23831" x="4452938" y="5024438"/>
          <p14:tracePt t="23839" x="4152900" y="4992688"/>
          <p14:tracePt t="23847" x="3884613" y="4914900"/>
          <p14:tracePt t="23855" x="3552825" y="4883150"/>
          <p14:tracePt t="23863" x="3175000" y="4883150"/>
          <p14:tracePt t="23871" x="2795588" y="4883150"/>
          <p14:tracePt t="23879" x="2495550" y="4883150"/>
          <p14:tracePt t="23887" x="2211388" y="4883150"/>
          <p14:tracePt t="23895" x="1863725" y="4899025"/>
          <p14:tracePt t="23903" x="1516063" y="5008563"/>
          <p14:tracePt t="23911" x="1373188" y="5135563"/>
          <p14:tracePt t="23927" x="1358900" y="5151438"/>
          <p14:tracePt t="23935" x="1358900" y="5262563"/>
          <p14:tracePt t="23943" x="1358900" y="5356225"/>
          <p14:tracePt t="23951" x="1358900" y="5451475"/>
          <p14:tracePt t="23959" x="1389063" y="5641975"/>
          <p14:tracePt t="23967" x="1484313" y="5751513"/>
          <p14:tracePt t="23976" x="1611313" y="5942013"/>
          <p14:tracePt t="23983" x="1752600" y="6099175"/>
          <p14:tracePt t="23991" x="1879600" y="6210300"/>
          <p14:tracePt t="23999" x="2068513" y="6383338"/>
          <p14:tracePt t="24007" x="2243138" y="6430963"/>
          <p14:tracePt t="24015" x="2416175" y="6430963"/>
          <p14:tracePt t="24023" x="2636838" y="6430963"/>
          <p14:tracePt t="24031" x="2811463" y="6430963"/>
          <p14:tracePt t="24039" x="2968625" y="6430963"/>
          <p14:tracePt t="24047" x="3111500" y="6430963"/>
          <p14:tracePt t="24055" x="3300413" y="6321425"/>
          <p14:tracePt t="24063" x="3395663" y="6273800"/>
          <p14:tracePt t="24071" x="3521075" y="6115050"/>
          <p14:tracePt t="24079" x="3600450" y="6051550"/>
          <p14:tracePt t="24087" x="3679825" y="5862638"/>
          <p14:tracePt t="24095" x="3775075" y="5719763"/>
          <p14:tracePt t="24103" x="3806825" y="5546725"/>
          <p14:tracePt t="24111" x="3821113" y="5435600"/>
          <p14:tracePt t="24119" x="3821113" y="5230813"/>
          <p14:tracePt t="24127" x="3821113" y="5103813"/>
          <p14:tracePt t="24135" x="3821113" y="4930775"/>
          <p14:tracePt t="24143" x="3821113" y="4914900"/>
          <p14:tracePt t="24150" x="3806825" y="4819650"/>
          <p14:tracePt t="24159" x="3695700" y="4740275"/>
          <p14:tracePt t="24166" x="3600450" y="4740275"/>
          <p14:tracePt t="24175" x="3552825" y="4708525"/>
          <p14:tracePt t="24183" x="3427413" y="4708525"/>
          <p14:tracePt t="24191" x="3252788" y="4708525"/>
          <p14:tracePt t="24199" x="3127375" y="4708525"/>
          <p14:tracePt t="24207" x="3000375" y="4708525"/>
          <p14:tracePt t="24215" x="2779713" y="4724400"/>
          <p14:tracePt t="24223" x="2590800" y="4899025"/>
          <p14:tracePt t="24231" x="2368550" y="4962525"/>
          <p14:tracePt t="24239" x="2179638" y="5087938"/>
          <p14:tracePt t="24247" x="2100263" y="5151438"/>
          <p14:tracePt t="24255" x="2052638" y="5230813"/>
          <p14:tracePt t="24263" x="2020888" y="5324475"/>
          <p14:tracePt t="24271" x="2005013" y="5419725"/>
          <p14:tracePt t="24278" x="2005013" y="5467350"/>
          <p14:tracePt t="24287" x="2005013" y="5594350"/>
          <p14:tracePt t="24295" x="2005013" y="5657850"/>
          <p14:tracePt t="24303" x="2100263" y="5735638"/>
          <p14:tracePt t="24311" x="2243138" y="5862638"/>
          <p14:tracePt t="24319" x="2384425" y="5910263"/>
          <p14:tracePt t="24327" x="2527300" y="5973763"/>
          <p14:tracePt t="24335" x="2747963" y="6035675"/>
          <p14:tracePt t="24343" x="2984500" y="6162675"/>
          <p14:tracePt t="24351" x="3159125" y="6162675"/>
          <p14:tracePt t="24359" x="3363913" y="6162675"/>
          <p14:tracePt t="24367" x="3584575" y="6162675"/>
          <p14:tracePt t="24375" x="3790950" y="6162675"/>
          <p14:tracePt t="24383" x="3963988" y="6162675"/>
          <p14:tracePt t="24391" x="4137025" y="6162675"/>
          <p14:tracePt t="24399" x="4311650" y="6083300"/>
          <p14:tracePt t="24407" x="4359275" y="6035675"/>
          <p14:tracePt t="24415" x="4406900" y="5973763"/>
          <p14:tracePt t="24423" x="4437063" y="5878513"/>
          <p14:tracePt t="24431" x="4452938" y="5799138"/>
          <p14:tracePt t="24439" x="4484688" y="5767388"/>
          <p14:tracePt t="24447" x="4484688" y="5735638"/>
          <p14:tracePt t="24455" x="4484688" y="5703888"/>
          <p14:tracePt t="24536" x="4484688" y="5641975"/>
          <p14:tracePt t="24544" x="4484688" y="5562600"/>
          <p14:tracePt t="24551" x="4484688" y="5483225"/>
          <p14:tracePt t="24559" x="4484688" y="5403850"/>
          <p14:tracePt t="24567" x="4484688" y="5246688"/>
          <p14:tracePt t="24575" x="4516438" y="5072063"/>
          <p14:tracePt t="24583" x="4516438" y="4976813"/>
          <p14:tracePt t="24590" x="4516438" y="4787900"/>
          <p14:tracePt t="24600" x="4564063" y="4598988"/>
          <p14:tracePt t="24608" x="4595813" y="4424363"/>
          <p14:tracePt t="24615" x="4659313" y="4124325"/>
          <p14:tracePt t="24623" x="4848225" y="3729038"/>
          <p14:tracePt t="24631" x="4943475" y="3381375"/>
          <p14:tracePt t="24639" x="5006975" y="3128963"/>
          <p14:tracePt t="24648" x="5195888" y="2733675"/>
          <p14:tracePt t="24655" x="5384800" y="2228850"/>
          <p14:tracePt t="24663" x="5575300" y="1754188"/>
          <p14:tracePt t="24672" x="5716588" y="1374775"/>
          <p14:tracePt t="24679" x="5953125" y="854075"/>
          <p14:tracePt t="24687" x="6096000" y="458788"/>
          <p14:tracePt t="24694" x="6269038" y="1111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61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6B234-63C3-5850-834B-B9E35B3D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-67974"/>
            <a:ext cx="2920690" cy="1085273"/>
          </a:xfrm>
        </p:spPr>
        <p:txBody>
          <a:bodyPr/>
          <a:lstStyle/>
          <a:p>
            <a:pPr defTabSz="667512"/>
            <a:r>
              <a:rPr lang="en-IN" sz="2628" b="1" i="1" u="sng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FORGOT PASSWORD ?</a:t>
            </a:r>
            <a:endParaRPr lang="en-IN" b="1" i="1" u="sng" dirty="0"/>
          </a:p>
        </p:txBody>
      </p:sp>
      <p:pic>
        <p:nvPicPr>
          <p:cNvPr id="4" name="Picture 3" descr="A close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D5C997B4-8A6A-EFF0-4D8E-00831446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41" y="828277"/>
            <a:ext cx="2254613" cy="5201444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FC7225-D254-C3DF-D5D1-2489934973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44" t="4077" r="1" b="26047"/>
          <a:stretch/>
        </p:blipFill>
        <p:spPr>
          <a:xfrm>
            <a:off x="4561795" y="750396"/>
            <a:ext cx="2524225" cy="248066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2C3AB0-6FF3-C442-D3E8-BF31FE682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18" r="618" b="27245"/>
          <a:stretch/>
        </p:blipFill>
        <p:spPr>
          <a:xfrm>
            <a:off x="8185383" y="708935"/>
            <a:ext cx="2805294" cy="4057650"/>
          </a:xfrm>
          <a:prstGeom prst="rect">
            <a:avLst/>
          </a:prstGeom>
        </p:spPr>
      </p:pic>
      <p:pic>
        <p:nvPicPr>
          <p:cNvPr id="10" name="Picture 9" descr="Letter&#10;&#10;Description automatically generated with medium confidence">
            <a:extLst>
              <a:ext uri="{FF2B5EF4-FFF2-40B4-BE49-F238E27FC236}">
                <a16:creationId xmlns:a16="http://schemas.microsoft.com/office/drawing/2014/main" id="{56CC7FD0-87D8-8340-D595-9B417EEF82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51" t="3289" b="35669"/>
          <a:stretch/>
        </p:blipFill>
        <p:spPr>
          <a:xfrm>
            <a:off x="4576800" y="3626945"/>
            <a:ext cx="2477371" cy="227928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F78DF7-A9B3-8C7B-3F9C-DBD2369E17F8}"/>
              </a:ext>
            </a:extLst>
          </p:cNvPr>
          <p:cNvSpPr/>
          <p:nvPr/>
        </p:nvSpPr>
        <p:spPr>
          <a:xfrm rot="19976990">
            <a:off x="3286608" y="2363037"/>
            <a:ext cx="1522908" cy="34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VALID 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8D9DA1-19E3-04BA-E53D-1B2676D2255B}"/>
              </a:ext>
            </a:extLst>
          </p:cNvPr>
          <p:cNvSpPr/>
          <p:nvPr/>
        </p:nvSpPr>
        <p:spPr>
          <a:xfrm rot="1804914">
            <a:off x="3154358" y="3609639"/>
            <a:ext cx="1650442" cy="35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INVALID</a:t>
            </a:r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580068E-4945-AD33-C80D-1C00CA231724}"/>
              </a:ext>
            </a:extLst>
          </p:cNvPr>
          <p:cNvSpPr/>
          <p:nvPr/>
        </p:nvSpPr>
        <p:spPr>
          <a:xfrm>
            <a:off x="7116377" y="2099441"/>
            <a:ext cx="1226045" cy="729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Reset link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1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8"/>
    </mc:Choice>
    <mc:Fallback xmlns="">
      <p:transition spd="slow" advTm="29648"/>
    </mc:Fallback>
  </mc:AlternateContent>
  <p:extLst>
    <p:ext uri="{3A86A75C-4F4B-4683-9AE1-C65F6400EC91}">
      <p14:laserTraceLst xmlns:p14="http://schemas.microsoft.com/office/powerpoint/2010/main">
        <p14:tracePtLst>
          <p14:tracePt t="646" x="4654550" y="6242050"/>
          <p14:tracePt t="929" x="2289175" y="6510338"/>
          <p14:tracePt t="937" x="2289175" y="6130925"/>
          <p14:tracePt t="945" x="2289175" y="5799138"/>
          <p14:tracePt t="953" x="2368550" y="5530850"/>
          <p14:tracePt t="962" x="2432050" y="5151438"/>
          <p14:tracePt t="970" x="2511425" y="4803775"/>
          <p14:tracePt t="977" x="2543175" y="4471988"/>
          <p14:tracePt t="985" x="2605088" y="4171950"/>
          <p14:tracePt t="993" x="2636838" y="3997325"/>
          <p14:tracePt t="1001" x="2700338" y="3776663"/>
          <p14:tracePt t="1010" x="2763838" y="3556000"/>
          <p14:tracePt t="1017" x="2811463" y="3444875"/>
          <p14:tracePt t="1025" x="2874963" y="3224213"/>
          <p14:tracePt t="1033" x="2936875" y="3033713"/>
          <p14:tracePt t="1041" x="3032125" y="2892425"/>
          <p14:tracePt t="1049" x="3111500" y="2781300"/>
          <p14:tracePt t="1057" x="3127375" y="2717800"/>
          <p14:tracePt t="1066" x="3175000" y="2638425"/>
          <p14:tracePt t="1073" x="3205163" y="2544763"/>
          <p14:tracePt t="1081" x="3221038" y="2481263"/>
          <p14:tracePt t="1089" x="3252788" y="2433638"/>
          <p14:tracePt t="1097" x="3300413" y="2338388"/>
          <p14:tracePt t="1105" x="3316288" y="2290763"/>
          <p14:tracePt t="1114" x="3316288" y="2243138"/>
          <p14:tracePt t="1121" x="3332163" y="2228850"/>
          <p14:tracePt t="1129" x="3332163" y="2197100"/>
          <p14:tracePt t="1137" x="3332163" y="2181225"/>
          <p14:tracePt t="1210" x="3332163" y="2149475"/>
          <p14:tracePt t="1217" x="3332163" y="2133600"/>
          <p14:tracePt t="1226" x="3300413" y="2133600"/>
          <p14:tracePt t="1233" x="3236913" y="2133600"/>
          <p14:tracePt t="1241" x="3063875" y="2133600"/>
          <p14:tracePt t="1249" x="2968625" y="2149475"/>
          <p14:tracePt t="1258" x="2779713" y="2243138"/>
          <p14:tracePt t="1265" x="2605088" y="2274888"/>
          <p14:tracePt t="1273" x="2384425" y="2401888"/>
          <p14:tracePt t="1281" x="2274888" y="2481263"/>
          <p14:tracePt t="1289" x="2005013" y="2574925"/>
          <p14:tracePt t="1297" x="1895475" y="2638425"/>
          <p14:tracePt t="1305" x="1879600" y="2638425"/>
          <p14:tracePt t="1313" x="1816100" y="2654300"/>
          <p14:tracePt t="1321" x="1800225" y="2670175"/>
          <p14:tracePt t="1370" x="1784350" y="2717800"/>
          <p14:tracePt t="1394" x="1784350" y="2733675"/>
          <p14:tracePt t="1402" x="1847850" y="2733675"/>
          <p14:tracePt t="1409" x="1974850" y="2733675"/>
          <p14:tracePt t="1417" x="2195513" y="2733675"/>
          <p14:tracePt t="1426" x="2368550" y="2733675"/>
          <p14:tracePt t="1434" x="2590800" y="2686050"/>
          <p14:tracePt t="1441" x="2684463" y="2622550"/>
          <p14:tracePt t="1449" x="2874963" y="2497138"/>
          <p14:tracePt t="1457" x="2984500" y="2417763"/>
          <p14:tracePt t="1465" x="3127375" y="2338388"/>
          <p14:tracePt t="1473" x="3205163" y="2290763"/>
          <p14:tracePt t="1481" x="3284538" y="2181225"/>
          <p14:tracePt t="1489" x="3300413" y="2133600"/>
          <p14:tracePt t="1497" x="3348038" y="2085975"/>
          <p14:tracePt t="1505" x="3395663" y="2054225"/>
          <p14:tracePt t="1513" x="3411538" y="2006600"/>
          <p14:tracePt t="1529" x="3411538" y="1990725"/>
          <p14:tracePt t="1538" x="3411538" y="1974850"/>
          <p14:tracePt t="1545" x="3411538" y="1958975"/>
          <p14:tracePt t="1562" x="3411538" y="1911350"/>
          <p14:tracePt t="1578" x="3411538" y="1895475"/>
          <p14:tracePt t="1585" x="3411538" y="1817688"/>
          <p14:tracePt t="1593" x="3363913" y="1785938"/>
          <p14:tracePt t="1601" x="3332163" y="1770063"/>
          <p14:tracePt t="1610" x="3252788" y="1738313"/>
          <p14:tracePt t="1617" x="3159125" y="1690688"/>
          <p14:tracePt t="1625" x="3032125" y="1690688"/>
          <p14:tracePt t="1633" x="2952750" y="1674813"/>
          <p14:tracePt t="1641" x="2827338" y="1674813"/>
          <p14:tracePt t="1650" x="2652713" y="1674813"/>
          <p14:tracePt t="1657" x="2559050" y="1674813"/>
          <p14:tracePt t="1665" x="2463800" y="1674813"/>
          <p14:tracePt t="1673" x="2400300" y="1674813"/>
          <p14:tracePt t="1681" x="2305050" y="1674813"/>
          <p14:tracePt t="1689" x="2211388" y="1674813"/>
          <p14:tracePt t="1697" x="2195513" y="1674813"/>
          <p14:tracePt t="1705" x="2147888" y="1690688"/>
          <p14:tracePt t="1713" x="2116138" y="1706563"/>
          <p14:tracePt t="1721" x="2068513" y="1706563"/>
          <p14:tracePt t="1729" x="2020888" y="1738313"/>
          <p14:tracePt t="1737" x="1989138" y="1754188"/>
          <p14:tracePt t="1745" x="1895475" y="1754188"/>
          <p14:tracePt t="1753" x="1847850" y="1801813"/>
          <p14:tracePt t="1761" x="1831975" y="1817688"/>
          <p14:tracePt t="1769" x="1816100" y="1817688"/>
          <p14:tracePt t="1777" x="1752600" y="1849438"/>
          <p14:tracePt t="1785" x="1704975" y="1865313"/>
          <p14:tracePt t="1793" x="1658938" y="1865313"/>
          <p14:tracePt t="1801" x="1643063" y="1865313"/>
          <p14:tracePt t="1810" x="1627188" y="1881188"/>
          <p14:tracePt t="1826" x="1595438" y="1895475"/>
          <p14:tracePt t="1842" x="1547813" y="1927225"/>
          <p14:tracePt t="1857" x="1500188" y="1990725"/>
          <p14:tracePt t="1865" x="1452563" y="2038350"/>
          <p14:tracePt t="1873" x="1404938" y="2085975"/>
          <p14:tracePt t="1881" x="1389063" y="2101850"/>
          <p14:tracePt t="1889" x="1373188" y="2133600"/>
          <p14:tracePt t="1897" x="1343025" y="2212975"/>
          <p14:tracePt t="1905" x="1327150" y="2228850"/>
          <p14:tracePt t="1913" x="1327150" y="2243138"/>
          <p14:tracePt t="1921" x="1327150" y="2259013"/>
          <p14:tracePt t="1929" x="1311275" y="2306638"/>
          <p14:tracePt t="1937" x="1295400" y="2322513"/>
          <p14:tracePt t="1946" x="1295400" y="2386013"/>
          <p14:tracePt t="1953" x="1263650" y="2449513"/>
          <p14:tracePt t="1961" x="1263650" y="2465388"/>
          <p14:tracePt t="1969" x="1247775" y="2560638"/>
          <p14:tracePt t="1977" x="1247775" y="2590800"/>
          <p14:tracePt t="1985" x="1247775" y="2654300"/>
          <p14:tracePt t="1994" x="1247775" y="2701925"/>
          <p14:tracePt t="2001" x="1247775" y="2749550"/>
          <p14:tracePt t="2009" x="1247775" y="2781300"/>
          <p14:tracePt t="2017" x="1247775" y="2828925"/>
          <p14:tracePt t="2025" x="1247775" y="2844800"/>
          <p14:tracePt t="2033" x="1247775" y="2876550"/>
          <p14:tracePt t="2041" x="1247775" y="2970213"/>
          <p14:tracePt t="2049" x="1247775" y="3017838"/>
          <p14:tracePt t="2058" x="1247775" y="3033713"/>
          <p14:tracePt t="2066" x="1279525" y="3113088"/>
          <p14:tracePt t="2073" x="1295400" y="3144838"/>
          <p14:tracePt t="2082" x="1311275" y="3176588"/>
          <p14:tracePt t="2089" x="1327150" y="3224213"/>
          <p14:tracePt t="2097" x="1389063" y="3317875"/>
          <p14:tracePt t="2114" x="1389063" y="3333750"/>
          <p14:tracePt t="2123" x="1420813" y="3381375"/>
          <p14:tracePt t="2146" x="1468438" y="3429000"/>
          <p14:tracePt t="2170" x="1547813" y="3476625"/>
          <p14:tracePt t="2203" x="1595438" y="3540125"/>
          <p14:tracePt t="2218" x="1611313" y="3540125"/>
          <p14:tracePt t="2225" x="1674813" y="3540125"/>
          <p14:tracePt t="2234" x="1704975" y="3540125"/>
          <p14:tracePt t="2242" x="1752600" y="3540125"/>
          <p14:tracePt t="2250" x="1784350" y="3540125"/>
          <p14:tracePt t="2259" x="1911350" y="3540125"/>
          <p14:tracePt t="2267" x="1958975" y="3540125"/>
          <p14:tracePt t="2275" x="2020888" y="3540125"/>
          <p14:tracePt t="2283" x="2068513" y="3540125"/>
          <p14:tracePt t="2290" x="2132013" y="3540125"/>
          <p14:tracePt t="2298" x="2163763" y="3540125"/>
          <p14:tracePt t="2306" x="2211388" y="3540125"/>
          <p14:tracePt t="2314" x="2274888" y="3540125"/>
          <p14:tracePt t="2323" x="2336800" y="3540125"/>
          <p14:tracePt t="2330" x="2368550" y="3540125"/>
          <p14:tracePt t="2339" x="2384425" y="3540125"/>
          <p14:tracePt t="2347" x="2416175" y="3540125"/>
          <p14:tracePt t="2354" x="2463800" y="3540125"/>
          <p14:tracePt t="2362" x="2511425" y="3524250"/>
          <p14:tracePt t="2370" x="2543175" y="3492500"/>
          <p14:tracePt t="2378" x="2590800" y="3476625"/>
          <p14:tracePt t="2386" x="2668588" y="3444875"/>
          <p14:tracePt t="2394" x="2684463" y="3429000"/>
          <p14:tracePt t="2402" x="2716213" y="3413125"/>
          <p14:tracePt t="2410" x="2763838" y="3397250"/>
          <p14:tracePt t="2426" x="2811463" y="3349625"/>
          <p14:tracePt t="2434" x="2827338" y="3333750"/>
          <p14:tracePt t="2442" x="2843213" y="3302000"/>
          <p14:tracePt t="2450" x="2890838" y="3270250"/>
          <p14:tracePt t="2466" x="2921000" y="3255963"/>
          <p14:tracePt t="2475" x="3000375" y="3208338"/>
          <p14:tracePt t="2483" x="3016250" y="3208338"/>
          <p14:tracePt t="2490" x="3063875" y="3144838"/>
          <p14:tracePt t="2515" x="3095625" y="3097213"/>
          <p14:tracePt t="2563" x="3127375" y="3081338"/>
          <p14:tracePt t="2571" x="3143250" y="3033713"/>
          <p14:tracePt t="2587" x="3159125" y="3017838"/>
          <p14:tracePt t="2603" x="3159125" y="2954338"/>
          <p14:tracePt t="2610" x="3159125" y="2938463"/>
          <p14:tracePt t="2619" x="3175000" y="2922588"/>
          <p14:tracePt t="2642" x="3175000" y="2908300"/>
          <p14:tracePt t="2667" x="3175000" y="2892425"/>
          <p14:tracePt t="2683" x="3175000" y="2860675"/>
          <p14:tracePt t="2699" x="3175000" y="2844800"/>
          <p14:tracePt t="2706" x="3175000" y="2813050"/>
          <p14:tracePt t="2714" x="3175000" y="2797175"/>
          <p14:tracePt t="2731" x="3175000" y="2781300"/>
          <p14:tracePt t="2738" x="3175000" y="2749550"/>
          <p14:tracePt t="2795" x="3175000" y="2717800"/>
          <p14:tracePt t="2923" x="3190875" y="2765425"/>
          <p14:tracePt t="2931" x="3190875" y="2828925"/>
          <p14:tracePt t="2938" x="3236913" y="2876550"/>
          <p14:tracePt t="2947" x="3236913" y="2938463"/>
          <p14:tracePt t="2954" x="3268663" y="3033713"/>
          <p14:tracePt t="2962" x="3284538" y="3081338"/>
          <p14:tracePt t="2970" x="3300413" y="3128963"/>
          <p14:tracePt t="2978" x="3348038" y="3176588"/>
          <p14:tracePt t="2986" x="3348038" y="3208338"/>
          <p14:tracePt t="2994" x="3348038" y="3255963"/>
          <p14:tracePt t="3003" x="3348038" y="3286125"/>
          <p14:tracePt t="3010" x="3348038" y="3333750"/>
          <p14:tracePt t="3018" x="3348038" y="3397250"/>
          <p14:tracePt t="3027" x="3348038" y="3444875"/>
          <p14:tracePt t="3034" x="3348038" y="3508375"/>
          <p14:tracePt t="3042" x="3300413" y="3556000"/>
          <p14:tracePt t="3051" x="3252788" y="3617913"/>
          <p14:tracePt t="3059" x="3205163" y="3665538"/>
          <p14:tracePt t="3067" x="3111500" y="3713163"/>
          <p14:tracePt t="3074" x="3000375" y="3840163"/>
          <p14:tracePt t="3082" x="2843213" y="3887788"/>
          <p14:tracePt t="3090" x="2668588" y="3949700"/>
          <p14:tracePt t="3098" x="2527300" y="4013200"/>
          <p14:tracePt t="3106" x="2352675" y="4044950"/>
          <p14:tracePt t="3114" x="2211388" y="4044950"/>
          <p14:tracePt t="3122" x="2052638" y="4044950"/>
          <p14:tracePt t="3130" x="1831975" y="4044950"/>
          <p14:tracePt t="3138" x="1627188" y="4044950"/>
          <p14:tracePt t="3146" x="1531938" y="4044950"/>
          <p14:tracePt t="3154" x="1358900" y="4029075"/>
          <p14:tracePt t="3162" x="1168400" y="3903663"/>
          <p14:tracePt t="3170" x="1027113" y="3776663"/>
          <p14:tracePt t="3178" x="868363" y="3681413"/>
          <p14:tracePt t="3186" x="773113" y="3633788"/>
          <p14:tracePt t="3194" x="663575" y="3524250"/>
          <p14:tracePt t="3202" x="615950" y="3476625"/>
          <p14:tracePt t="3210" x="504825" y="3333750"/>
          <p14:tracePt t="3218" x="504825" y="3317875"/>
          <p14:tracePt t="3235" x="473075" y="3286125"/>
          <p14:tracePt t="3242" x="473075" y="3240088"/>
          <p14:tracePt t="3250" x="488950" y="3144838"/>
          <p14:tracePt t="3258" x="504825" y="3128963"/>
          <p14:tracePt t="3266" x="552450" y="3065463"/>
          <p14:tracePt t="3274" x="600075" y="2986088"/>
          <p14:tracePt t="3282" x="600075" y="2892425"/>
          <p14:tracePt t="3290" x="647700" y="2828925"/>
          <p14:tracePt t="3299" x="663575" y="2781300"/>
          <p14:tracePt t="3306" x="711200" y="2654300"/>
          <p14:tracePt t="3314" x="758825" y="2606675"/>
          <p14:tracePt t="3322" x="836613" y="2465388"/>
          <p14:tracePt t="3330" x="947738" y="2417763"/>
          <p14:tracePt t="3338" x="1027113" y="2306638"/>
          <p14:tracePt t="3346" x="1120775" y="2165350"/>
          <p14:tracePt t="3354" x="1200150" y="2085975"/>
          <p14:tracePt t="3362" x="1247775" y="2022475"/>
          <p14:tracePt t="3370" x="1263650" y="1990725"/>
          <p14:tracePt t="3378" x="1327150" y="1958975"/>
          <p14:tracePt t="3386" x="1343025" y="1943100"/>
          <p14:tracePt t="3394" x="1358900" y="1927225"/>
          <p14:tracePt t="3435" x="1389063" y="1927225"/>
          <p14:tracePt t="3443" x="1484313" y="1927225"/>
          <p14:tracePt t="3450" x="1563688" y="1927225"/>
          <p14:tracePt t="3459" x="1658938" y="1927225"/>
          <p14:tracePt t="3466" x="1784350" y="1927225"/>
          <p14:tracePt t="3474" x="1800225" y="1927225"/>
          <p14:tracePt t="3482" x="1863725" y="1974850"/>
          <p14:tracePt t="3490" x="1927225" y="2038350"/>
          <p14:tracePt t="3498" x="1958975" y="2038350"/>
          <p14:tracePt t="3506" x="1974850" y="2038350"/>
          <p14:tracePt t="3514" x="2005013" y="2085975"/>
          <p14:tracePt t="3522" x="2020888" y="2101850"/>
          <p14:tracePt t="3530" x="2068513" y="2149475"/>
          <p14:tracePt t="3538" x="2084388" y="2165350"/>
          <p14:tracePt t="3546" x="2100263" y="2197100"/>
          <p14:tracePt t="3554" x="2147888" y="2243138"/>
          <p14:tracePt t="3562" x="2179638" y="2290763"/>
          <p14:tracePt t="3570" x="2179638" y="2322513"/>
          <p14:tracePt t="3579" x="2227263" y="2465388"/>
          <p14:tracePt t="3586" x="2227263" y="2481263"/>
          <p14:tracePt t="3594" x="2243138" y="2544763"/>
          <p14:tracePt t="3602" x="2243138" y="2560638"/>
          <p14:tracePt t="3610" x="2274888" y="2622550"/>
          <p14:tracePt t="3618" x="2274888" y="2638425"/>
          <p14:tracePt t="3748" x="2289175" y="2638425"/>
          <p14:tracePt t="3756" x="2305050" y="2590800"/>
          <p14:tracePt t="3763" x="2320925" y="2528888"/>
          <p14:tracePt t="3771" x="2352675" y="2513013"/>
          <p14:tracePt t="3778" x="2368550" y="2401888"/>
          <p14:tracePt t="3786" x="2384425" y="2354263"/>
          <p14:tracePt t="3794" x="2384425" y="2306638"/>
          <p14:tracePt t="3802" x="2432050" y="2259013"/>
          <p14:tracePt t="3811" x="2463800" y="2197100"/>
          <p14:tracePt t="3819" x="2463800" y="2181225"/>
          <p14:tracePt t="3826" x="2479675" y="2133600"/>
          <p14:tracePt t="3834" x="2479675" y="2070100"/>
          <p14:tracePt t="3850" x="2479675" y="2006600"/>
          <p14:tracePt t="3867" x="2479675" y="1958975"/>
          <p14:tracePt t="3883" x="2479675" y="1927225"/>
          <p14:tracePt t="3899" x="2479675" y="1911350"/>
          <p14:tracePt t="3922" x="2479675" y="1881188"/>
          <p14:tracePt t="3981" x="2447925" y="1817688"/>
          <p14:tracePt t="3987" x="2432050" y="1817688"/>
          <p14:tracePt t="3995" x="2416175" y="1817688"/>
          <p14:tracePt t="4002" x="2305050" y="1817688"/>
          <p14:tracePt t="4010" x="2243138" y="1817688"/>
          <p14:tracePt t="4019" x="2147888" y="1817688"/>
          <p14:tracePt t="4027" x="2020888" y="1817688"/>
          <p14:tracePt t="4034" x="1895475" y="1817688"/>
          <p14:tracePt t="4043" x="1752600" y="1817688"/>
          <p14:tracePt t="4051" x="1579563" y="1833563"/>
          <p14:tracePt t="4058" x="1484313" y="1865313"/>
          <p14:tracePt t="4066" x="1343025" y="1911350"/>
          <p14:tracePt t="4074" x="1247775" y="1943100"/>
          <p14:tracePt t="4082" x="1104900" y="2006600"/>
          <p14:tracePt t="4090" x="1058863" y="2006600"/>
          <p14:tracePt t="4098" x="995363" y="2070100"/>
          <p14:tracePt t="4107" x="947738" y="2070100"/>
          <p14:tracePt t="4114" x="900113" y="2101850"/>
          <p14:tracePt t="4122" x="852488" y="2133600"/>
          <p14:tracePt t="4130" x="836613" y="2165350"/>
          <p14:tracePt t="4138" x="820738" y="2181225"/>
          <p14:tracePt t="4146" x="820738" y="2197100"/>
          <p14:tracePt t="4155" x="820738" y="2212975"/>
          <p14:tracePt t="4163" x="820738" y="2322513"/>
          <p14:tracePt t="4171" x="820738" y="2370138"/>
          <p14:tracePt t="4178" x="820738" y="2465388"/>
          <p14:tracePt t="4186" x="852488" y="2560638"/>
          <p14:tracePt t="4194" x="931863" y="2606675"/>
          <p14:tracePt t="4202" x="1027113" y="2686050"/>
          <p14:tracePt t="4210" x="1104900" y="2701925"/>
          <p14:tracePt t="4218" x="1200150" y="2733675"/>
          <p14:tracePt t="4226" x="1263650" y="2733675"/>
          <p14:tracePt t="4235" x="1343025" y="2749550"/>
          <p14:tracePt t="4242" x="1436688" y="2749550"/>
          <p14:tracePt t="4250" x="1531938" y="2749550"/>
          <p14:tracePt t="4258" x="1689100" y="2749550"/>
          <p14:tracePt t="4266" x="1784350" y="2749550"/>
          <p14:tracePt t="4274" x="1879600" y="2749550"/>
          <p14:tracePt t="4282" x="2005013" y="2749550"/>
          <p14:tracePt t="4291" x="2068513" y="2749550"/>
          <p14:tracePt t="4299" x="2132013" y="2749550"/>
          <p14:tracePt t="4306" x="2259013" y="2749550"/>
          <p14:tracePt t="4314" x="2305050" y="2749550"/>
          <p14:tracePt t="4322" x="2432050" y="2749550"/>
          <p14:tracePt t="4330" x="2447925" y="2749550"/>
          <p14:tracePt t="4338" x="2479675" y="2749550"/>
          <p14:tracePt t="4346" x="2495550" y="2749550"/>
          <p14:tracePt t="4355" x="2543175" y="2749550"/>
          <p14:tracePt t="4363" x="2605088" y="2749550"/>
          <p14:tracePt t="4372" x="2605088" y="2701925"/>
          <p14:tracePt t="4379" x="2652713" y="2638425"/>
          <p14:tracePt t="4388" x="2684463" y="2590800"/>
          <p14:tracePt t="4395" x="2700338" y="2544763"/>
          <p14:tracePt t="4403" x="2700338" y="2481263"/>
          <p14:tracePt t="4412" x="2700338" y="2433638"/>
          <p14:tracePt t="4419" x="2716213" y="2401888"/>
          <p14:tracePt t="4427" x="2716213" y="2306638"/>
          <p14:tracePt t="4435" x="2763838" y="2274888"/>
          <p14:tracePt t="4443" x="2763838" y="2259013"/>
          <p14:tracePt t="4452" x="2763838" y="2243138"/>
          <p14:tracePt t="4459" x="2763838" y="2212975"/>
          <p14:tracePt t="4475" x="2763838" y="2197100"/>
          <p14:tracePt t="4509" x="2763838" y="2165350"/>
          <p14:tracePt t="4516" x="2763838" y="2133600"/>
          <p14:tracePt t="4523" x="2747963" y="2133600"/>
          <p14:tracePt t="4531" x="2700338" y="2133600"/>
          <p14:tracePt t="4539" x="2636838" y="2133600"/>
          <p14:tracePt t="4548" x="2590800" y="2133600"/>
          <p14:tracePt t="4555" x="2527300" y="2165350"/>
          <p14:tracePt t="4563" x="2400300" y="2165350"/>
          <p14:tracePt t="4571" x="2320925" y="2212975"/>
          <p14:tracePt t="4579" x="2259013" y="2212975"/>
          <p14:tracePt t="4587" x="2211388" y="2259013"/>
          <p14:tracePt t="4595" x="2179638" y="2259013"/>
          <p14:tracePt t="4603" x="2163763" y="2259013"/>
          <p14:tracePt t="4611" x="2116138" y="2274888"/>
          <p14:tracePt t="4619" x="2068513" y="2322513"/>
          <p14:tracePt t="4636" x="2005013" y="2370138"/>
          <p14:tracePt t="4643" x="1989138" y="2370138"/>
          <p14:tracePt t="4653" x="1958975" y="2386013"/>
          <p14:tracePt t="4659" x="1943100" y="2401888"/>
          <p14:tracePt t="4668" x="1927225" y="2417763"/>
          <p14:tracePt t="4675" x="1911350" y="2465388"/>
          <p14:tracePt t="4684" x="1911350" y="2560638"/>
          <p14:tracePt t="4691" x="1895475" y="2590800"/>
          <p14:tracePt t="4700" x="1863725" y="2622550"/>
          <p14:tracePt t="4708" x="1863725" y="2638425"/>
          <p14:tracePt t="4715" x="1863725" y="2717800"/>
          <p14:tracePt t="4732" x="1863725" y="2765425"/>
          <p14:tracePt t="4739" x="1863725" y="2797175"/>
          <p14:tracePt t="4748" x="1863725" y="2844800"/>
          <p14:tracePt t="4756" x="1863725" y="2908300"/>
          <p14:tracePt t="4772" x="1863725" y="2922588"/>
          <p14:tracePt t="4779" x="1895475" y="2970213"/>
          <p14:tracePt t="4787" x="1943100" y="2970213"/>
          <p14:tracePt t="4795" x="2100263" y="2970213"/>
          <p14:tracePt t="4803" x="2195513" y="2970213"/>
          <p14:tracePt t="4811" x="2320925" y="2970213"/>
          <p14:tracePt t="4819" x="2384425" y="2970213"/>
          <p14:tracePt t="4827" x="2479675" y="2970213"/>
          <p14:tracePt t="4835" x="2574925" y="2970213"/>
          <p14:tracePt t="4843" x="2636838" y="2938463"/>
          <p14:tracePt t="4851" x="2668588" y="2892425"/>
          <p14:tracePt t="4859" x="2700338" y="2892425"/>
          <p14:tracePt t="4867" x="2779713" y="2844800"/>
          <p14:tracePt t="4875" x="2795588" y="2828925"/>
          <p14:tracePt t="4883" x="2859088" y="2781300"/>
          <p14:tracePt t="4891" x="2874963" y="2765425"/>
          <p14:tracePt t="4907" x="2890838" y="2686050"/>
          <p14:tracePt t="4924" x="2890838" y="2670175"/>
          <p14:tracePt t="4932" x="2890838" y="2638425"/>
          <p14:tracePt t="4940" x="2890838" y="2606675"/>
          <p14:tracePt t="4947" x="2890838" y="2560638"/>
          <p14:tracePt t="4955" x="2890838" y="2528888"/>
          <p14:tracePt t="4963" x="2890838" y="2513013"/>
          <p14:tracePt t="4971" x="2890838" y="2497138"/>
          <p14:tracePt t="4979" x="2890838" y="2449513"/>
          <p14:tracePt t="4995" x="2890838" y="2433638"/>
          <p14:tracePt t="5003" x="2890838" y="2401888"/>
          <p14:tracePt t="5011" x="2795588" y="2322513"/>
          <p14:tracePt t="5020" x="2716213" y="2290763"/>
          <p14:tracePt t="5027" x="2652713" y="2274888"/>
          <p14:tracePt t="5035" x="2574925" y="2274888"/>
          <p14:tracePt t="5044" x="2416175" y="2274888"/>
          <p14:tracePt t="5052" x="2289175" y="2274888"/>
          <p14:tracePt t="5059" x="2116138" y="2274888"/>
          <p14:tracePt t="5067" x="1943100" y="2274888"/>
          <p14:tracePt t="5076" x="1784350" y="2274888"/>
          <p14:tracePt t="5083" x="1689100" y="2274888"/>
          <p14:tracePt t="5091" x="1611313" y="2274888"/>
          <p14:tracePt t="5099" x="1579563" y="2274888"/>
          <p14:tracePt t="5107" x="1500188" y="2274888"/>
          <p14:tracePt t="5115" x="1468438" y="2274888"/>
          <p14:tracePt t="5124" x="1452563" y="2274888"/>
          <p14:tracePt t="5131" x="1404938" y="2274888"/>
          <p14:tracePt t="5139" x="1389063" y="2274888"/>
          <p14:tracePt t="5147" x="1373188" y="2274888"/>
          <p14:tracePt t="5155" x="1358900" y="2306638"/>
          <p14:tracePt t="5163" x="1358900" y="2354263"/>
          <p14:tracePt t="5171" x="1358900" y="2370138"/>
          <p14:tracePt t="5179" x="1327150" y="2449513"/>
          <p14:tracePt t="5187" x="1327150" y="2497138"/>
          <p14:tracePt t="5195" x="1327150" y="2528888"/>
          <p14:tracePt t="5203" x="1327150" y="2574925"/>
          <p14:tracePt t="5211" x="1327150" y="2622550"/>
          <p14:tracePt t="5228" x="1343025" y="2717800"/>
          <p14:tracePt t="5235" x="1404938" y="2733675"/>
          <p14:tracePt t="5244" x="1484313" y="2733675"/>
          <p14:tracePt t="5251" x="1579563" y="2733675"/>
          <p14:tracePt t="5259" x="1643063" y="2733675"/>
          <p14:tracePt t="5267" x="1768475" y="2733675"/>
          <p14:tracePt t="5276" x="1831975" y="2733675"/>
          <p14:tracePt t="5283" x="1958975" y="2733675"/>
          <p14:tracePt t="5291" x="2084388" y="2733675"/>
          <p14:tracePt t="5299" x="2163763" y="2733675"/>
          <p14:tracePt t="5308" x="2259013" y="2733675"/>
          <p14:tracePt t="5315" x="2289175" y="2701925"/>
          <p14:tracePt t="5323" x="2320925" y="2701925"/>
          <p14:tracePt t="5331" x="2400300" y="2686050"/>
          <p14:tracePt t="5340" x="2416175" y="2670175"/>
          <p14:tracePt t="5347" x="2432050" y="2670175"/>
          <p14:tracePt t="5355" x="2495550" y="2654300"/>
          <p14:tracePt t="5363" x="2543175" y="2622550"/>
          <p14:tracePt t="5371" x="2574925" y="2622550"/>
          <p14:tracePt t="5379" x="2620963" y="2574925"/>
          <p14:tracePt t="5387" x="2636838" y="2574925"/>
          <p14:tracePt t="5395" x="2668588" y="2560638"/>
          <p14:tracePt t="5403" x="2700338" y="2528888"/>
          <p14:tracePt t="5411" x="2716213" y="2513013"/>
          <p14:tracePt t="5420" x="2732088" y="2481263"/>
          <p14:tracePt t="5445" x="2763838" y="2465388"/>
          <p14:tracePt t="5477" x="2779713" y="2449513"/>
          <p14:tracePt t="5501" x="2779713" y="2433638"/>
          <p14:tracePt t="5515" x="2779713" y="2417763"/>
          <p14:tracePt t="5532" x="2779713" y="2354263"/>
          <p14:tracePt t="5548" x="2747963" y="2354263"/>
          <p14:tracePt t="5556" x="2700338" y="2354263"/>
          <p14:tracePt t="5572" x="2668588" y="2354263"/>
          <p14:tracePt t="5579" x="2652713" y="2354263"/>
          <p14:tracePt t="5596" x="2636838" y="2354263"/>
          <p14:tracePt t="5604" x="2574925" y="2354263"/>
          <p14:tracePt t="5611" x="2543175" y="2354263"/>
          <p14:tracePt t="5619" x="2479675" y="2354263"/>
          <p14:tracePt t="5627" x="2432050" y="2354263"/>
          <p14:tracePt t="5635" x="2305050" y="2354263"/>
          <p14:tracePt t="5643" x="2243138" y="2354263"/>
          <p14:tracePt t="5653" x="2147888" y="2354263"/>
          <p14:tracePt t="5659" x="2100263" y="2354263"/>
          <p14:tracePt t="5667" x="2036763" y="2354263"/>
          <p14:tracePt t="5675" x="1911350" y="2386013"/>
          <p14:tracePt t="5683" x="1863725" y="2401888"/>
          <p14:tracePt t="5691" x="1816100" y="2401888"/>
          <p14:tracePt t="5699" x="1752600" y="2433638"/>
          <p14:tracePt t="5707" x="1704975" y="2433638"/>
          <p14:tracePt t="5715" x="1689100" y="2449513"/>
          <p14:tracePt t="5723" x="1674813" y="2449513"/>
          <p14:tracePt t="5731" x="1658938" y="2449513"/>
          <p14:tracePt t="5739" x="1643063" y="2465388"/>
          <p14:tracePt t="5755" x="1595438" y="2481263"/>
          <p14:tracePt t="5780" x="1579563" y="2528888"/>
          <p14:tracePt t="5796" x="1579563" y="2574925"/>
          <p14:tracePt t="5812" x="1579563" y="2606675"/>
          <p14:tracePt t="5819" x="1579563" y="2622550"/>
          <p14:tracePt t="5827" x="1579563" y="2717800"/>
          <p14:tracePt t="5835" x="1579563" y="2733675"/>
          <p14:tracePt t="5843" x="1579563" y="2749550"/>
          <p14:tracePt t="5851" x="1579563" y="2765425"/>
          <p14:tracePt t="5868" x="1579563" y="2781300"/>
          <p14:tracePt t="5875" x="1627188" y="2813050"/>
          <p14:tracePt t="5883" x="1658938" y="2813050"/>
          <p14:tracePt t="5891" x="1674813" y="2813050"/>
          <p14:tracePt t="5900" x="1720850" y="2828925"/>
          <p14:tracePt t="5907" x="1784350" y="2828925"/>
          <p14:tracePt t="5923" x="1847850" y="2828925"/>
          <p14:tracePt t="5932" x="1863725" y="2828925"/>
          <p14:tracePt t="5939" x="1895475" y="2828925"/>
          <p14:tracePt t="5948" x="1943100" y="2828925"/>
          <p14:tracePt t="5956" x="1989138" y="2828925"/>
          <p14:tracePt t="5964" x="2005013" y="2828925"/>
          <p14:tracePt t="5971" x="2068513" y="2828925"/>
          <p14:tracePt t="5979" x="2100263" y="2828925"/>
          <p14:tracePt t="5996" x="2147888" y="2813050"/>
          <p14:tracePt t="6003" x="2163763" y="2813050"/>
          <p14:tracePt t="6012" x="2211388" y="2797175"/>
          <p14:tracePt t="6028" x="2274888" y="2797175"/>
          <p14:tracePt t="6035" x="2336800" y="2797175"/>
          <p14:tracePt t="6043" x="2416175" y="2797175"/>
          <p14:tracePt t="6051" x="2447925" y="2797175"/>
          <p14:tracePt t="6059" x="2511425" y="2797175"/>
          <p14:tracePt t="6068" x="2590800" y="2797175"/>
          <p14:tracePt t="6076" x="2605088" y="2797175"/>
          <p14:tracePt t="6083" x="2684463" y="2797175"/>
          <p14:tracePt t="6091" x="2700338" y="2797175"/>
          <p14:tracePt t="6099" x="2747963" y="2765425"/>
          <p14:tracePt t="6107" x="2779713" y="2765425"/>
          <p14:tracePt t="6115" x="2827338" y="2686050"/>
          <p14:tracePt t="6131" x="2905125" y="2670175"/>
          <p14:tracePt t="6140" x="2921000" y="2654300"/>
          <p14:tracePt t="6156" x="2936875" y="2622550"/>
          <p14:tracePt t="6172" x="2952750" y="2622550"/>
          <p14:tracePt t="6269" x="3000375" y="2606675"/>
          <p14:tracePt t="6285" x="2968625" y="2560638"/>
          <p14:tracePt t="6292" x="2921000" y="2513013"/>
          <p14:tracePt t="6299" x="2874963" y="2497138"/>
          <p14:tracePt t="6307" x="2859088" y="2497138"/>
          <p14:tracePt t="6315" x="2795588" y="2497138"/>
          <p14:tracePt t="6323" x="2732088" y="2497138"/>
          <p14:tracePt t="6331" x="2684463" y="2497138"/>
          <p14:tracePt t="6339" x="2620963" y="2497138"/>
          <p14:tracePt t="6348" x="2605088" y="2497138"/>
          <p14:tracePt t="6356" x="2590800" y="2497138"/>
          <p14:tracePt t="6363" x="2543175" y="2481263"/>
          <p14:tracePt t="6371" x="2527300" y="2481263"/>
          <p14:tracePt t="6379" x="2511425" y="2481263"/>
          <p14:tracePt t="6388" x="2447925" y="2481263"/>
          <p14:tracePt t="6395" x="2432050" y="2465388"/>
          <p14:tracePt t="6403" x="2416175" y="2465388"/>
          <p14:tracePt t="6412" x="2352675" y="2433638"/>
          <p14:tracePt t="6436" x="2320925" y="2433638"/>
          <p14:tracePt t="6453" x="2274888" y="2417763"/>
          <p14:tracePt t="6459" x="2211388" y="2417763"/>
          <p14:tracePt t="6468" x="2132013" y="2417763"/>
          <p14:tracePt t="6477" x="2100263" y="2417763"/>
          <p14:tracePt t="6485" x="2020888" y="2417763"/>
          <p14:tracePt t="6492" x="1927225" y="2417763"/>
          <p14:tracePt t="6500" x="1863725" y="2417763"/>
          <p14:tracePt t="6508" x="1800225" y="2417763"/>
          <p14:tracePt t="6516" x="1752600" y="2417763"/>
          <p14:tracePt t="6524" x="1658938" y="2417763"/>
          <p14:tracePt t="6532" x="1627188" y="2417763"/>
          <p14:tracePt t="6540" x="1547813" y="2417763"/>
          <p14:tracePt t="6548" x="1484313" y="2449513"/>
          <p14:tracePt t="6556" x="1436688" y="2465388"/>
          <p14:tracePt t="6564" x="1404938" y="2465388"/>
          <p14:tracePt t="6572" x="1358900" y="2513013"/>
          <p14:tracePt t="6580" x="1343025" y="2513013"/>
          <p14:tracePt t="6589" x="1327150" y="2528888"/>
          <p14:tracePt t="6596" x="1311275" y="2544763"/>
          <p14:tracePt t="6605" x="1263650" y="2574925"/>
          <p14:tracePt t="6612" x="1247775" y="2590800"/>
          <p14:tracePt t="6628" x="1247775" y="2606675"/>
          <p14:tracePt t="6636" x="1200150" y="2622550"/>
          <p14:tracePt t="6662" x="1200150" y="2638425"/>
          <p14:tracePt t="6685" x="1200150" y="2686050"/>
          <p14:tracePt t="6692" x="1200150" y="2701925"/>
          <p14:tracePt t="6701" x="1200150" y="2717800"/>
          <p14:tracePt t="6708" x="1200150" y="2733675"/>
          <p14:tracePt t="6716" x="1311275" y="2781300"/>
          <p14:tracePt t="6724" x="1404938" y="2813050"/>
          <p14:tracePt t="6732" x="1516063" y="2892425"/>
          <p14:tracePt t="6740" x="1689100" y="2892425"/>
          <p14:tracePt t="6748" x="1863725" y="2892425"/>
          <p14:tracePt t="6756" x="1958975" y="2892425"/>
          <p14:tracePt t="6764" x="2116138" y="2892425"/>
          <p14:tracePt t="6772" x="2243138" y="2922588"/>
          <p14:tracePt t="6780" x="2320925" y="2922588"/>
          <p14:tracePt t="6788" x="2416175" y="2922588"/>
          <p14:tracePt t="6796" x="2447925" y="2922588"/>
          <p14:tracePt t="6804" x="2511425" y="2922588"/>
          <p14:tracePt t="6812" x="2559050" y="2922588"/>
          <p14:tracePt t="6820" x="2574925" y="2922588"/>
          <p14:tracePt t="6828" x="2636838" y="2922588"/>
          <p14:tracePt t="6836" x="2652713" y="2922588"/>
          <p14:tracePt t="6844" x="2668588" y="2922588"/>
          <p14:tracePt t="6853" x="2684463" y="2908300"/>
          <p14:tracePt t="6860" x="2716213" y="2908300"/>
          <p14:tracePt t="6868" x="2747963" y="2876550"/>
          <p14:tracePt t="6876" x="2763838" y="2876550"/>
          <p14:tracePt t="6884" x="2779713" y="2860675"/>
          <p14:tracePt t="6892" x="2827338" y="2860675"/>
          <p14:tracePt t="6901" x="2874963" y="2813050"/>
          <p14:tracePt t="6916" x="2905125" y="2797175"/>
          <p14:tracePt t="6925" x="2921000" y="2765425"/>
          <p14:tracePt t="6933" x="2968625" y="2701925"/>
          <p14:tracePt t="6940" x="3016250" y="2670175"/>
          <p14:tracePt t="6948" x="3032125" y="2670175"/>
          <p14:tracePt t="6957" x="3048000" y="2638425"/>
          <p14:tracePt t="6964" x="3063875" y="2622550"/>
          <p14:tracePt t="6972" x="3111500" y="2606675"/>
          <p14:tracePt t="6989" x="3127375" y="2606675"/>
          <p14:tracePt t="6996" x="3190875" y="2544763"/>
          <p14:tracePt t="7021" x="3205163" y="2528888"/>
          <p14:tracePt t="7038" x="3221038" y="2513013"/>
          <p14:tracePt t="7071" x="3221038" y="2497138"/>
          <p14:tracePt t="7135" x="3221038" y="2481263"/>
          <p14:tracePt t="7140" x="3221038" y="2433638"/>
          <p14:tracePt t="7148" x="3221038" y="2417763"/>
          <p14:tracePt t="7156" x="3190875" y="2370138"/>
          <p14:tracePt t="7164" x="3159125" y="2354263"/>
          <p14:tracePt t="7172" x="3143250" y="2338388"/>
          <p14:tracePt t="7180" x="3111500" y="2322513"/>
          <p14:tracePt t="7188" x="3095625" y="2306638"/>
          <p14:tracePt t="7196" x="3048000" y="2274888"/>
          <p14:tracePt t="7204" x="3032125" y="2274888"/>
          <p14:tracePt t="7212" x="2968625" y="2259013"/>
          <p14:tracePt t="7221" x="2936875" y="2259013"/>
          <p14:tracePt t="7228" x="2905125" y="2259013"/>
          <p14:tracePt t="7236" x="2843213" y="2197100"/>
          <p14:tracePt t="7244" x="2811463" y="2197100"/>
          <p14:tracePt t="7252" x="2763838" y="2197100"/>
          <p14:tracePt t="7268" x="2732088" y="2197100"/>
          <p14:tracePt t="7277" x="2716213" y="2181225"/>
          <p14:tracePt t="7284" x="2668588" y="2181225"/>
          <p14:tracePt t="7292" x="2636838" y="2181225"/>
          <p14:tracePt t="7300" x="2590800" y="2181225"/>
          <p14:tracePt t="7308" x="2574925" y="2181225"/>
          <p14:tracePt t="7316" x="2511425" y="2181225"/>
          <p14:tracePt t="7324" x="2479675" y="2181225"/>
          <p14:tracePt t="7332" x="2432050" y="2181225"/>
          <p14:tracePt t="7340" x="2336800" y="2181225"/>
          <p14:tracePt t="7348" x="2289175" y="2181225"/>
          <p14:tracePt t="7356" x="2227263" y="2181225"/>
          <p14:tracePt t="7364" x="2100263" y="2181225"/>
          <p14:tracePt t="7372" x="2068513" y="2181225"/>
          <p14:tracePt t="7381" x="2020888" y="2181225"/>
          <p14:tracePt t="7389" x="1989138" y="2181225"/>
          <p14:tracePt t="7397" x="1943100" y="2181225"/>
          <p14:tracePt t="7404" x="1927225" y="2181225"/>
          <p14:tracePt t="7412" x="1911350" y="2181225"/>
          <p14:tracePt t="7420" x="1863725" y="2181225"/>
          <p14:tracePt t="7428" x="1831975" y="2181225"/>
          <p14:tracePt t="7437" x="1784350" y="2212975"/>
          <p14:tracePt t="7445" x="1736725" y="2212975"/>
          <p14:tracePt t="7452" x="1674813" y="2228850"/>
          <p14:tracePt t="7460" x="1658938" y="2243138"/>
          <p14:tracePt t="7477" x="1595438" y="2243138"/>
          <p14:tracePt t="7484" x="1547813" y="2274888"/>
          <p14:tracePt t="7492" x="1531938" y="2290763"/>
          <p14:tracePt t="7500" x="1516063" y="2290763"/>
          <p14:tracePt t="7516" x="1468438" y="2306638"/>
          <p14:tracePt t="7525" x="1468438" y="2322513"/>
          <p14:tracePt t="7532" x="1436688" y="2370138"/>
          <p14:tracePt t="7589" x="1420813" y="2386013"/>
          <p14:tracePt t="7604" x="1404938" y="2401888"/>
          <p14:tracePt t="7660" x="1404938" y="2417763"/>
          <p14:tracePt t="7693" x="1404938" y="2481263"/>
          <p14:tracePt t="7717" x="1420813" y="2481263"/>
          <p14:tracePt t="7724" x="1436688" y="2481263"/>
          <p14:tracePt t="7732" x="1452563" y="2481263"/>
          <p14:tracePt t="7740" x="1468438" y="2497138"/>
          <p14:tracePt t="7783" x="1500188" y="2497138"/>
          <p14:tracePt t="7823" x="1531938" y="2497138"/>
          <p14:tracePt t="7852" x="1579563" y="2497138"/>
          <p14:tracePt t="7861" x="1595438" y="2544763"/>
          <p14:tracePt t="7877" x="1611313" y="2544763"/>
          <p14:tracePt t="7884" x="1627188" y="2560638"/>
          <p14:tracePt t="7893" x="1643063" y="2560638"/>
          <p14:tracePt t="7901" x="1689100" y="2574925"/>
          <p14:tracePt t="7909" x="1704975" y="2574925"/>
          <p14:tracePt t="7916" x="1736725" y="2574925"/>
          <p14:tracePt t="7924" x="1784350" y="2606675"/>
          <p14:tracePt t="7932" x="1831975" y="2606675"/>
          <p14:tracePt t="7940" x="1847850" y="2606675"/>
          <p14:tracePt t="7948" x="1879600" y="2606675"/>
          <p14:tracePt t="7965" x="1927225" y="2606675"/>
          <p14:tracePt t="8015" x="1943100" y="2606675"/>
          <p14:tracePt t="8029" x="1958975" y="2606675"/>
          <p14:tracePt t="8036" x="1974850" y="2606675"/>
          <p14:tracePt t="8044" x="1989138" y="2606675"/>
          <p14:tracePt t="8052" x="2020888" y="2606675"/>
          <p14:tracePt t="8060" x="2068513" y="2606675"/>
          <p14:tracePt t="8068" x="2100263" y="2606675"/>
          <p14:tracePt t="8076" x="2116138" y="2606675"/>
          <p14:tracePt t="8101" x="2132013" y="2606675"/>
          <p14:tracePt t="8108" x="2147888" y="2606675"/>
          <p14:tracePt t="8117" x="2163763" y="2622550"/>
          <p14:tracePt t="8124" x="2179638" y="2622550"/>
          <p14:tracePt t="8133" x="2195513" y="2622550"/>
          <p14:tracePt t="8140" x="2211388" y="2622550"/>
          <p14:tracePt t="8148" x="2243138" y="2622550"/>
          <p14:tracePt t="8156" x="2259013" y="2622550"/>
          <p14:tracePt t="8164" x="2274888" y="2622550"/>
          <p14:tracePt t="8172" x="2289175" y="2622550"/>
          <p14:tracePt t="8180" x="2305050" y="2622550"/>
          <p14:tracePt t="8693" x="2400300" y="2638425"/>
          <p14:tracePt t="8701" x="2416175" y="2654300"/>
          <p14:tracePt t="8709" x="2479675" y="2654300"/>
          <p14:tracePt t="8718" x="2495550" y="2654300"/>
          <p14:tracePt t="8725" x="2527300" y="2654300"/>
          <p14:tracePt t="8734" x="2543175" y="2654300"/>
          <p14:tracePt t="8741" x="2559050" y="2654300"/>
          <p14:tracePt t="8749" x="2574925" y="2654300"/>
          <p14:tracePt t="8757" x="2605088" y="2654300"/>
          <p14:tracePt t="8765" x="2620963" y="2654300"/>
          <p14:tracePt t="8773" x="2636838" y="2654300"/>
          <p14:tracePt t="8781" x="2668588" y="2654300"/>
          <p14:tracePt t="8798" x="2716213" y="2638425"/>
          <p14:tracePt t="8814" x="2732088" y="2638425"/>
          <p14:tracePt t="8829" x="2747963" y="2638425"/>
          <p14:tracePt t="8847" x="2811463" y="2638425"/>
          <p14:tracePt t="8870" x="2859088" y="2638425"/>
          <p14:tracePt t="8886" x="2874963" y="2638425"/>
          <p14:tracePt t="8894" x="2890838" y="2638425"/>
          <p14:tracePt t="8902" x="2905125" y="2622550"/>
          <p14:tracePt t="8918" x="2936875" y="2622550"/>
          <p14:tracePt t="8925" x="2968625" y="2606675"/>
          <p14:tracePt t="8941" x="2968625" y="2560638"/>
          <p14:tracePt t="8949" x="2984500" y="2544763"/>
          <p14:tracePt t="8982" x="3000375" y="2497138"/>
          <p14:tracePt t="9047" x="3000375" y="2481263"/>
          <p14:tracePt t="9078" x="3000375" y="2465388"/>
          <p14:tracePt t="9085" x="3000375" y="2433638"/>
          <p14:tracePt t="9168" x="3000375" y="2386013"/>
          <p14:tracePt t="9173" x="2984500" y="2338388"/>
          <p14:tracePt t="9181" x="2936875" y="2322513"/>
          <p14:tracePt t="9190" x="2921000" y="2306638"/>
          <p14:tracePt t="9197" x="2874963" y="2274888"/>
          <p14:tracePt t="9205" x="2827338" y="2259013"/>
          <p14:tracePt t="9213" x="2795588" y="2243138"/>
          <p14:tracePt t="9221" x="2779713" y="2243138"/>
          <p14:tracePt t="9229" x="2716213" y="2243138"/>
          <p14:tracePt t="9238" x="2668588" y="2243138"/>
          <p14:tracePt t="9246" x="2620963" y="2197100"/>
          <p14:tracePt t="9253" x="2590800" y="2197100"/>
          <p14:tracePt t="9261" x="2543175" y="2197100"/>
          <p14:tracePt t="9269" x="2447925" y="2197100"/>
          <p14:tracePt t="9277" x="2416175" y="2197100"/>
          <p14:tracePt t="9285" x="2320925" y="2197100"/>
          <p14:tracePt t="9293" x="2274888" y="2197100"/>
          <p14:tracePt t="9301" x="2211388" y="2197100"/>
          <p14:tracePt t="9309" x="2163763" y="2197100"/>
          <p14:tracePt t="9317" x="2116138" y="2228850"/>
          <p14:tracePt t="9325" x="2052638" y="2243138"/>
          <p14:tracePt t="9333" x="2036763" y="2243138"/>
          <p14:tracePt t="9341" x="2020888" y="2259013"/>
          <p14:tracePt t="9349" x="1958975" y="2259013"/>
          <p14:tracePt t="9357" x="1911350" y="2290763"/>
          <p14:tracePt t="9365" x="1863725" y="2306638"/>
          <p14:tracePt t="9373" x="1831975" y="2322513"/>
          <p14:tracePt t="9381" x="1752600" y="2370138"/>
          <p14:tracePt t="9389" x="1704975" y="2401888"/>
          <p14:tracePt t="9397" x="1579563" y="2417763"/>
          <p14:tracePt t="9405" x="1516063" y="2449513"/>
          <p14:tracePt t="9413" x="1436688" y="2465388"/>
          <p14:tracePt t="9421" x="1343025" y="2497138"/>
          <p14:tracePt t="9429" x="1311275" y="2497138"/>
          <p14:tracePt t="9437" x="1263650" y="2513013"/>
          <p14:tracePt t="9455" x="1184275" y="2590800"/>
          <p14:tracePt t="9567" x="1184275" y="2622550"/>
          <p14:tracePt t="9583" x="1200150" y="2638425"/>
          <p14:tracePt t="9590" x="1216025" y="2670175"/>
          <p14:tracePt t="9597" x="1247775" y="2701925"/>
          <p14:tracePt t="9605" x="1295400" y="2733675"/>
          <p14:tracePt t="9613" x="1373188" y="2797175"/>
          <p14:tracePt t="9621" x="1436688" y="2828925"/>
          <p14:tracePt t="9629" x="1563688" y="2844800"/>
          <p14:tracePt t="9637" x="1658938" y="2844800"/>
          <p14:tracePt t="9645" x="1752600" y="2876550"/>
          <p14:tracePt t="9654" x="1895475" y="2892425"/>
          <p14:tracePt t="9661" x="2020888" y="2892425"/>
          <p14:tracePt t="9669" x="2163763" y="2892425"/>
          <p14:tracePt t="9678" x="2259013" y="2892425"/>
          <p14:tracePt t="9686" x="2352675" y="2892425"/>
          <p14:tracePt t="9694" x="2432050" y="2892425"/>
          <p14:tracePt t="9701" x="2527300" y="2892425"/>
          <p14:tracePt t="9709" x="2574925" y="2892425"/>
          <p14:tracePt t="9717" x="2620963" y="2892425"/>
          <p14:tracePt t="9725" x="2652713" y="2892425"/>
          <p14:tracePt t="9733" x="2700338" y="2892425"/>
          <p14:tracePt t="9742" x="2716213" y="2892425"/>
          <p14:tracePt t="9749" x="2779713" y="2892425"/>
          <p14:tracePt t="9757" x="2795588" y="2892425"/>
          <p14:tracePt t="9765" x="2827338" y="2892425"/>
          <p14:tracePt t="9773" x="2843213" y="2892425"/>
          <p14:tracePt t="9781" x="2890838" y="2892425"/>
          <p14:tracePt t="9798" x="2905125" y="2892425"/>
          <p14:tracePt t="9806" x="2921000" y="2892425"/>
          <p14:tracePt t="9813" x="2936875" y="2892425"/>
          <p14:tracePt t="9821" x="2984500" y="2892425"/>
          <p14:tracePt t="9829" x="3000375" y="2892425"/>
          <p14:tracePt t="9838" x="3016250" y="2892425"/>
          <p14:tracePt t="9846" x="3032125" y="2876550"/>
          <p14:tracePt t="9853" x="3048000" y="2860675"/>
          <p14:tracePt t="9861" x="3095625" y="2813050"/>
          <p14:tracePt t="9878" x="3111500" y="2797175"/>
          <p14:tracePt t="9885" x="3143250" y="2781300"/>
          <p14:tracePt t="9909" x="3175000" y="2765425"/>
          <p14:tracePt t="9958" x="3190875" y="2749550"/>
          <p14:tracePt t="9974" x="3205163" y="2733675"/>
          <p14:tracePt t="10160" x="3205163" y="2638425"/>
          <p14:tracePt t="10256" x="3205163" y="2606675"/>
          <p14:tracePt t="10286" x="3205163" y="2574925"/>
          <p14:tracePt t="10319" x="3205163" y="2544763"/>
          <p14:tracePt t="10382" x="3205163" y="2528888"/>
          <p14:tracePt t="10488" x="3175000" y="2465388"/>
          <p14:tracePt t="10945" x="3175000" y="2449513"/>
          <p14:tracePt t="11095" x="3175000" y="2465388"/>
          <p14:tracePt t="11103" x="3175000" y="2481263"/>
          <p14:tracePt t="11119" x="3175000" y="2528888"/>
          <p14:tracePt t="11126" x="3175000" y="2544763"/>
          <p14:tracePt t="11134" x="3175000" y="2560638"/>
          <p14:tracePt t="11142" x="3175000" y="2622550"/>
          <p14:tracePt t="11151" x="3175000" y="2654300"/>
          <p14:tracePt t="11159" x="3175000" y="2701925"/>
          <p14:tracePt t="11167" x="3127375" y="2749550"/>
          <p14:tracePt t="11174" x="3063875" y="2828925"/>
          <p14:tracePt t="11182" x="3016250" y="2860675"/>
          <p14:tracePt t="11190" x="2968625" y="2892425"/>
          <p14:tracePt t="11198" x="2921000" y="2908300"/>
          <p14:tracePt t="11206" x="2795588" y="2954338"/>
          <p14:tracePt t="11214" x="2668588" y="2954338"/>
          <p14:tracePt t="11222" x="2574925" y="2954338"/>
          <p14:tracePt t="11230" x="2479675" y="2954338"/>
          <p14:tracePt t="11239" x="2432050" y="2954338"/>
          <p14:tracePt t="11247" x="2384425" y="2954338"/>
          <p14:tracePt t="11351" x="2368550" y="2954338"/>
          <p14:tracePt t="11377" x="2368550" y="2922588"/>
          <p14:tracePt t="11391" x="2400300" y="2844800"/>
          <p14:tracePt t="11406" x="2447925" y="2828925"/>
          <p14:tracePt t="11414" x="2463800" y="2813050"/>
          <p14:tracePt t="11422" x="2479675" y="2813050"/>
          <p14:tracePt t="11431" x="2495550" y="2797175"/>
          <p14:tracePt t="11438" x="2527300" y="2797175"/>
          <p14:tracePt t="11447" x="2543175" y="2781300"/>
          <p14:tracePt t="11455" x="2559050" y="2781300"/>
          <p14:tracePt t="11463" x="2574925" y="2765425"/>
          <p14:tracePt t="11479" x="2605088" y="2765425"/>
          <p14:tracePt t="11486" x="2636838" y="2733675"/>
          <p14:tracePt t="11608" x="2652713" y="2733675"/>
          <p14:tracePt t="11614" x="2668588" y="2749550"/>
          <p14:tracePt t="11622" x="2700338" y="2749550"/>
          <p14:tracePt t="11631" x="2716213" y="2749550"/>
          <p14:tracePt t="11638" x="2763838" y="2749550"/>
          <p14:tracePt t="11646" x="2795588" y="2749550"/>
          <p14:tracePt t="11654" x="2827338" y="2749550"/>
          <p14:tracePt t="11662" x="2859088" y="2749550"/>
          <p14:tracePt t="11670" x="2874963" y="2749550"/>
          <p14:tracePt t="11678" x="2890838" y="2749550"/>
          <p14:tracePt t="11694" x="2936875" y="2749550"/>
          <p14:tracePt t="11760" x="2921000" y="2749550"/>
          <p14:tracePt t="11766" x="2905125" y="2749550"/>
          <p14:tracePt t="11776" x="2843213" y="2733675"/>
          <p14:tracePt t="11782" x="2811463" y="2733675"/>
          <p14:tracePt t="11790" x="2732088" y="2717800"/>
          <p14:tracePt t="11798" x="2668588" y="2717800"/>
          <p14:tracePt t="11806" x="2574925" y="2717800"/>
          <p14:tracePt t="11814" x="2543175" y="2717800"/>
          <p14:tracePt t="11823" x="2463800" y="2717800"/>
          <p14:tracePt t="11830" x="2432050" y="2717800"/>
          <p14:tracePt t="11838" x="2384425" y="2717800"/>
          <p14:tracePt t="11846" x="2368550" y="2717800"/>
          <p14:tracePt t="11854" x="2305050" y="2717800"/>
          <p14:tracePt t="11862" x="2259013" y="2670175"/>
          <p14:tracePt t="11870" x="2163763" y="2670175"/>
          <p14:tracePt t="11879" x="2100263" y="2670175"/>
          <p14:tracePt t="11886" x="2068513" y="2670175"/>
          <p14:tracePt t="11894" x="1989138" y="2670175"/>
          <p14:tracePt t="11902" x="1958975" y="2670175"/>
          <p14:tracePt t="11910" x="1879600" y="2701925"/>
          <p14:tracePt t="11918" x="1816100" y="2701925"/>
          <p14:tracePt t="11926" x="1720850" y="2717800"/>
          <p14:tracePt t="11934" x="1674813" y="2717800"/>
          <p14:tracePt t="11942" x="1643063" y="2749550"/>
          <p14:tracePt t="11950" x="1595438" y="2749550"/>
          <p14:tracePt t="11958" x="1547813" y="2797175"/>
          <p14:tracePt t="11966" x="1531938" y="2797175"/>
          <p14:tracePt t="11974" x="1468438" y="2797175"/>
          <p14:tracePt t="11983" x="1420813" y="2813050"/>
          <p14:tracePt t="11990" x="1404938" y="2813050"/>
          <p14:tracePt t="11998" x="1389063" y="2844800"/>
          <p14:tracePt t="12074" x="1373188" y="2892425"/>
          <p14:tracePt t="12087" x="1373188" y="2938463"/>
          <p14:tracePt t="12094" x="1373188" y="2954338"/>
          <p14:tracePt t="12136" x="1373188" y="2986088"/>
          <p14:tracePt t="12159" x="1404938" y="2986088"/>
          <p14:tracePt t="12167" x="1500188" y="2986088"/>
          <p14:tracePt t="12175" x="1563688" y="2986088"/>
          <p14:tracePt t="12182" x="1643063" y="2986088"/>
          <p14:tracePt t="12190" x="1736725" y="2986088"/>
          <p14:tracePt t="12198" x="1863725" y="2986088"/>
          <p14:tracePt t="12206" x="1927225" y="2986088"/>
          <p14:tracePt t="12214" x="2020888" y="2986088"/>
          <p14:tracePt t="12222" x="2084388" y="2986088"/>
          <p14:tracePt t="12230" x="2163763" y="2986088"/>
          <p14:tracePt t="12238" x="2243138" y="2986088"/>
          <p14:tracePt t="12246" x="2289175" y="2986088"/>
          <p14:tracePt t="12254" x="2336800" y="2954338"/>
          <p14:tracePt t="12262" x="2384425" y="2922588"/>
          <p14:tracePt t="12271" x="2400300" y="2892425"/>
          <p14:tracePt t="12278" x="2432050" y="2860675"/>
          <p14:tracePt t="12286" x="2511425" y="2813050"/>
          <p14:tracePt t="12294" x="2543175" y="2813050"/>
          <p14:tracePt t="12302" x="2620963" y="2765425"/>
          <p14:tracePt t="12310" x="2668588" y="2765425"/>
          <p14:tracePt t="12318" x="2700338" y="2765425"/>
          <p14:tracePt t="12326" x="2763838" y="2733675"/>
          <p14:tracePt t="12335" x="2795588" y="2717800"/>
          <p14:tracePt t="12342" x="2827338" y="2717800"/>
          <p14:tracePt t="12350" x="2843213" y="2701925"/>
          <p14:tracePt t="12359" x="2890838" y="2670175"/>
          <p14:tracePt t="12375" x="2905125" y="2670175"/>
          <p14:tracePt t="12383" x="2921000" y="2638425"/>
          <p14:tracePt t="12399" x="2952750" y="2638425"/>
          <p14:tracePt t="12414" x="2984500" y="2622550"/>
          <p14:tracePt t="12471" x="2968625" y="2590800"/>
          <p14:tracePt t="12479" x="2968625" y="2574925"/>
          <p14:tracePt t="12486" x="2952750" y="2544763"/>
          <p14:tracePt t="12495" x="2936875" y="2528888"/>
          <p14:tracePt t="12502" x="2921000" y="2497138"/>
          <p14:tracePt t="12510" x="2874963" y="2465388"/>
          <p14:tracePt t="12519" x="2859088" y="2465388"/>
          <p14:tracePt t="12526" x="2843213" y="2465388"/>
          <p14:tracePt t="12534" x="2795588" y="2465388"/>
          <p14:tracePt t="12551" x="2732088" y="2465388"/>
          <p14:tracePt t="12560" x="2716213" y="2465388"/>
          <p14:tracePt t="12566" x="2684463" y="2465388"/>
          <p14:tracePt t="12574" x="2605088" y="2465388"/>
          <p14:tracePt t="12582" x="2574925" y="2465388"/>
          <p14:tracePt t="12590" x="2559050" y="2465388"/>
          <p14:tracePt t="12598" x="2511425" y="2465388"/>
          <p14:tracePt t="12606" x="2495550" y="2481263"/>
          <p14:tracePt t="12614" x="2479675" y="2481263"/>
          <p14:tracePt t="12624" x="2463800" y="2497138"/>
          <p14:tracePt t="12638" x="2447925" y="2497138"/>
          <p14:tracePt t="12646" x="2416175" y="2513013"/>
          <p14:tracePt t="12654" x="2400300" y="2528888"/>
          <p14:tracePt t="12679" x="2384425" y="2544763"/>
          <p14:tracePt t="12695" x="2384425" y="2560638"/>
          <p14:tracePt t="12702" x="2384425" y="2574925"/>
          <p14:tracePt t="12710" x="2384425" y="2638425"/>
          <p14:tracePt t="12727" x="2384425" y="2686050"/>
          <p14:tracePt t="12735" x="2384425" y="2717800"/>
          <p14:tracePt t="12742" x="2384425" y="2797175"/>
          <p14:tracePt t="12752" x="2368550" y="2828925"/>
          <p14:tracePt t="12775" x="2368550" y="2876550"/>
          <p14:tracePt t="12783" x="2368550" y="2892425"/>
          <p14:tracePt t="12791" x="2368550" y="2938463"/>
          <p14:tracePt t="12798" x="2368550" y="2954338"/>
          <p14:tracePt t="12807" x="2368550" y="2970213"/>
          <p14:tracePt t="12815" x="2416175" y="3033713"/>
          <p14:tracePt t="12823" x="2432050" y="3049588"/>
          <p14:tracePt t="12831" x="2463800" y="3081338"/>
          <p14:tracePt t="12839" x="2495550" y="3128963"/>
          <p14:tracePt t="12847" x="2543175" y="3208338"/>
          <p14:tracePt t="12855" x="2559050" y="3224213"/>
          <p14:tracePt t="12863" x="2590800" y="3255963"/>
          <p14:tracePt t="12871" x="2668588" y="3286125"/>
          <p14:tracePt t="12879" x="2732088" y="3286125"/>
          <p14:tracePt t="12887" x="2795588" y="3286125"/>
          <p14:tracePt t="12895" x="2811463" y="3286125"/>
          <p14:tracePt t="12903" x="2859088" y="3286125"/>
          <p14:tracePt t="12919" x="2890838" y="3286125"/>
          <p14:tracePt t="12928" x="2921000" y="3286125"/>
          <p14:tracePt t="12986" x="2921000" y="3270250"/>
          <p14:tracePt t="13000" x="2905125" y="3224213"/>
          <p14:tracePt t="13007" x="2890838" y="3224213"/>
          <p14:tracePt t="13016" x="2874963" y="3224213"/>
          <p14:tracePt t="13024" x="2859088" y="3224213"/>
          <p14:tracePt t="13031" x="2843213" y="3224213"/>
          <p14:tracePt t="13040" x="2827338" y="3224213"/>
          <p14:tracePt t="13047" x="2795588" y="3208338"/>
          <p14:tracePt t="13233" x="2779713" y="3208338"/>
          <p14:tracePt t="13239" x="2747963" y="3208338"/>
          <p14:tracePt t="13248" x="2652713" y="3176588"/>
          <p14:tracePt t="13255" x="2636838" y="3176588"/>
          <p14:tracePt t="13263" x="2574925" y="3176588"/>
          <p14:tracePt t="13271" x="2527300" y="3176588"/>
          <p14:tracePt t="13280" x="2463800" y="3176588"/>
          <p14:tracePt t="13287" x="2447925" y="3176588"/>
          <p14:tracePt t="13295" x="2400300" y="3176588"/>
          <p14:tracePt t="13303" x="2305050" y="3176588"/>
          <p14:tracePt t="13311" x="2243138" y="3176588"/>
          <p14:tracePt t="13319" x="2211388" y="3176588"/>
          <p14:tracePt t="13327" x="2163763" y="3176588"/>
          <p14:tracePt t="13335" x="2100263" y="3176588"/>
          <p14:tracePt t="13343" x="2084388" y="3176588"/>
          <p14:tracePt t="13433" x="2100263" y="3176588"/>
          <p14:tracePt t="13552" x="2116138" y="3176588"/>
          <p14:tracePt t="13568" x="2147888" y="3176588"/>
          <p14:tracePt t="14945" x="2352675" y="3176588"/>
          <p14:tracePt t="14952" x="2447925" y="3176588"/>
          <p14:tracePt t="14960" x="2543175" y="3176588"/>
          <p14:tracePt t="14968" x="2636838" y="3128963"/>
          <p14:tracePt t="14976" x="2684463" y="3128963"/>
          <p14:tracePt t="14984" x="2811463" y="3081338"/>
          <p14:tracePt t="14992" x="2874963" y="3081338"/>
          <p14:tracePt t="15000" x="3016250" y="3001963"/>
          <p14:tracePt t="15008" x="3079750" y="2970213"/>
          <p14:tracePt t="15017" x="3190875" y="2954338"/>
          <p14:tracePt t="15024" x="3252788" y="2922588"/>
          <p14:tracePt t="15032" x="3316288" y="2908300"/>
          <p14:tracePt t="15040" x="3395663" y="2908300"/>
          <p14:tracePt t="15048" x="3427413" y="2876550"/>
          <p14:tracePt t="15057" x="3505200" y="2860675"/>
          <p14:tracePt t="15064" x="3632200" y="2828925"/>
          <p14:tracePt t="15072" x="3743325" y="2781300"/>
          <p14:tracePt t="15080" x="3916363" y="2749550"/>
          <p14:tracePt t="15088" x="4168775" y="2686050"/>
          <p14:tracePt t="15096" x="4264025" y="2686050"/>
          <p14:tracePt t="15105" x="4359275" y="2686050"/>
          <p14:tracePt t="15112" x="4406900" y="2670175"/>
          <p14:tracePt t="15120" x="4421188" y="2670175"/>
          <p14:tracePt t="15128" x="4468813" y="2670175"/>
          <p14:tracePt t="15171" x="4500563" y="2638425"/>
          <p14:tracePt t="15184" x="4548188" y="2622550"/>
          <p14:tracePt t="15193" x="4564063" y="2622550"/>
          <p14:tracePt t="15200" x="4579938" y="2606675"/>
          <p14:tracePt t="15208" x="4595813" y="2606675"/>
          <p14:tracePt t="15216" x="4627563" y="2560638"/>
          <p14:tracePt t="15299" x="4643438" y="2590800"/>
          <p14:tracePt t="15304" x="4643438" y="2606675"/>
          <p14:tracePt t="15312" x="4643438" y="2622550"/>
          <p14:tracePt t="15320" x="4627563" y="2670175"/>
          <p14:tracePt t="15328" x="4564063" y="2797175"/>
          <p14:tracePt t="15336" x="4548188" y="2892425"/>
          <p14:tracePt t="15344" x="4421188" y="3049588"/>
          <p14:tracePt t="15352" x="4375150" y="3160713"/>
          <p14:tracePt t="15360" x="4248150" y="3349625"/>
          <p14:tracePt t="15368" x="4168775" y="3413125"/>
          <p14:tracePt t="15377" x="4090988" y="3524250"/>
          <p14:tracePt t="15384" x="3932238" y="3649663"/>
          <p14:tracePt t="15392" x="3821113" y="3760788"/>
          <p14:tracePt t="15400" x="3759200" y="3808413"/>
          <p14:tracePt t="15408" x="3679825" y="3840163"/>
          <p14:tracePt t="15416" x="3663950" y="3840163"/>
          <p14:tracePt t="15424" x="3648075" y="3840163"/>
          <p14:tracePt t="15432" x="3600450" y="3840163"/>
          <p14:tracePt t="15440" x="3584575" y="3840163"/>
          <p14:tracePt t="15448" x="3552825" y="3840163"/>
          <p14:tracePt t="15456" x="3536950" y="3840163"/>
          <p14:tracePt t="15465" x="3521075" y="3840163"/>
          <p14:tracePt t="15594" x="3521075" y="3792538"/>
          <p14:tracePt t="15601" x="3552825" y="3713163"/>
          <p14:tracePt t="15608" x="3568700" y="3649663"/>
          <p14:tracePt t="15616" x="3616325" y="3571875"/>
          <p14:tracePt t="15624" x="3663950" y="3508375"/>
          <p14:tracePt t="15632" x="3743325" y="3429000"/>
          <p14:tracePt t="15641" x="3790950" y="3365500"/>
          <p14:tracePt t="15648" x="3836988" y="3317875"/>
          <p14:tracePt t="15656" x="3868738" y="3270250"/>
          <p14:tracePt t="15664" x="3900488" y="3255963"/>
          <p14:tracePt t="15672" x="3948113" y="3240088"/>
          <p14:tracePt t="15688" x="3995738" y="3208338"/>
          <p14:tracePt t="15698" x="4027488" y="3160713"/>
          <p14:tracePt t="15704" x="4059238" y="3144838"/>
          <p14:tracePt t="15713" x="4106863" y="3097213"/>
          <p14:tracePt t="15720" x="4152900" y="3049588"/>
          <p14:tracePt t="15729" x="4216400" y="3033713"/>
          <p14:tracePt t="15737" x="4327525" y="2954338"/>
          <p14:tracePt t="15744" x="4343400" y="2938463"/>
          <p14:tracePt t="15752" x="4391025" y="2922588"/>
          <p14:tracePt t="15760" x="4421188" y="2892425"/>
          <p14:tracePt t="15768" x="4437063" y="2876550"/>
          <p14:tracePt t="15801" x="4468813" y="2876550"/>
          <p14:tracePt t="15808" x="4484688" y="2860675"/>
          <p14:tracePt t="15825" x="4548188" y="2844800"/>
          <p14:tracePt t="15840" x="4564063" y="2828925"/>
          <p14:tracePt t="15848" x="4579938" y="2781300"/>
          <p14:tracePt t="15864" x="4595813" y="2781300"/>
          <p14:tracePt t="15872" x="4611688" y="2781300"/>
          <p14:tracePt t="15995" x="4706938" y="2733675"/>
          <p14:tracePt t="16000" x="4706938" y="2717800"/>
          <p14:tracePt t="16009" x="4722813" y="2701925"/>
          <p14:tracePt t="16016" x="4768850" y="2654300"/>
          <p14:tracePt t="16033" x="4816475" y="2590800"/>
          <p14:tracePt t="16040" x="4879975" y="2544763"/>
          <p14:tracePt t="16048" x="4927600" y="2528888"/>
          <p14:tracePt t="16064" x="4975225" y="2481263"/>
          <p14:tracePt t="16072" x="5037138" y="2449513"/>
          <p14:tracePt t="16080" x="5053013" y="2433638"/>
          <p14:tracePt t="16089" x="5068888" y="2401888"/>
          <p14:tracePt t="16122" x="5116513" y="2370138"/>
          <p14:tracePt t="16476" x="5132388" y="2370138"/>
          <p14:tracePt t="16481" x="5148263" y="2370138"/>
          <p14:tracePt t="16488" x="5195888" y="2401888"/>
          <p14:tracePt t="16496" x="5211763" y="2401888"/>
          <p14:tracePt t="16506" x="5227638" y="2417763"/>
          <p14:tracePt t="16521" x="5243513" y="2417763"/>
          <p14:tracePt t="16536" x="5259388" y="2417763"/>
          <p14:tracePt t="16594" x="5259388" y="2433638"/>
          <p14:tracePt t="16600" x="5291138" y="2449513"/>
          <p14:tracePt t="16609" x="5322888" y="2497138"/>
          <p14:tracePt t="16617" x="5400675" y="2560638"/>
          <p14:tracePt t="16624" x="5448300" y="2606675"/>
          <p14:tracePt t="16632" x="5464175" y="2622550"/>
          <p14:tracePt t="16640" x="5480050" y="2638425"/>
          <p14:tracePt t="16648" x="5511800" y="2638425"/>
          <p14:tracePt t="16738" x="5511800" y="2622550"/>
          <p14:tracePt t="16745" x="5432425" y="2513013"/>
          <p14:tracePt t="16761" x="5322888" y="2465388"/>
          <p14:tracePt t="16769" x="5291138" y="2417763"/>
          <p14:tracePt t="16776" x="5211763" y="2338388"/>
          <p14:tracePt t="16786" x="5164138" y="2322513"/>
          <p14:tracePt t="16792" x="5116513" y="2274888"/>
          <p14:tracePt t="16800" x="5053013" y="2259013"/>
          <p14:tracePt t="16808" x="4927600" y="2197100"/>
          <p14:tracePt t="16824" x="4879975" y="2181225"/>
          <p14:tracePt t="16916" x="4879975" y="2212975"/>
          <p14:tracePt t="16945" x="4879975" y="2243138"/>
          <p14:tracePt t="16952" x="4879975" y="2259013"/>
          <p14:tracePt t="16960" x="4879975" y="2322513"/>
          <p14:tracePt t="16968" x="4879975" y="2354263"/>
          <p14:tracePt t="16977" x="4848225" y="2449513"/>
          <p14:tracePt t="16984" x="4848225" y="2670175"/>
          <p14:tracePt t="16992" x="4848225" y="2876550"/>
          <p14:tracePt t="17000" x="4848225" y="2922588"/>
          <p14:tracePt t="17008" x="4864100" y="3113088"/>
          <p14:tracePt t="17016" x="4864100" y="3128963"/>
          <p14:tracePt t="17025" x="4864100" y="3176588"/>
          <p14:tracePt t="17042" x="4879975" y="3192463"/>
          <p14:tracePt t="17178" x="4879975" y="3144838"/>
          <p14:tracePt t="17186" x="4879975" y="3113088"/>
          <p14:tracePt t="17193" x="4879975" y="3033713"/>
          <p14:tracePt t="17201" x="4879975" y="3001963"/>
          <p14:tracePt t="17209" x="4879975" y="2954338"/>
          <p14:tracePt t="17217" x="4879975" y="2922588"/>
          <p14:tracePt t="17225" x="4879975" y="2860675"/>
          <p14:tracePt t="17233" x="4927600" y="2813050"/>
          <p14:tracePt t="17241" x="4927600" y="2797175"/>
          <p14:tracePt t="17249" x="4927600" y="2765425"/>
          <p14:tracePt t="17257" x="4927600" y="2686050"/>
          <p14:tracePt t="17265" x="4943475" y="2638425"/>
          <p14:tracePt t="17274" x="4975225" y="2606675"/>
          <p14:tracePt t="17281" x="4991100" y="2560638"/>
          <p14:tracePt t="17290" x="5006975" y="2560638"/>
          <p14:tracePt t="17297" x="5053013" y="2497138"/>
          <p14:tracePt t="17305" x="5068888" y="2481263"/>
          <p14:tracePt t="17313" x="5116513" y="2433638"/>
          <p14:tracePt t="17329" x="5132388" y="2417763"/>
          <p14:tracePt t="17337" x="5164138" y="2401888"/>
          <p14:tracePt t="17345" x="5180013" y="2386013"/>
          <p14:tracePt t="17353" x="5227638" y="2370138"/>
          <p14:tracePt t="17361" x="5322888" y="2290763"/>
          <p14:tracePt t="17369" x="5353050" y="2290763"/>
          <p14:tracePt t="17377" x="5384800" y="2259013"/>
          <p14:tracePt t="17385" x="5432425" y="2243138"/>
          <p14:tracePt t="17394" x="5495925" y="2212975"/>
          <p14:tracePt t="17402" x="5511800" y="2197100"/>
          <p14:tracePt t="17410" x="5559425" y="2197100"/>
          <p14:tracePt t="17417" x="5653088" y="2181225"/>
          <p14:tracePt t="17425" x="5716588" y="2149475"/>
          <p14:tracePt t="17433" x="5764213" y="2149475"/>
          <p14:tracePt t="17442" x="5827713" y="2101850"/>
          <p14:tracePt t="17449" x="5907088" y="2101850"/>
          <p14:tracePt t="17457" x="5938838" y="2101850"/>
          <p14:tracePt t="17465" x="5953125" y="2085975"/>
          <p14:tracePt t="17473" x="6016625" y="2085975"/>
          <p14:tracePt t="17482" x="6032500" y="2085975"/>
          <p14:tracePt t="17497" x="6048375" y="2085975"/>
          <p14:tracePt t="17514" x="6096000" y="2085975"/>
          <p14:tracePt t="17521" x="6159500" y="2117725"/>
          <p14:tracePt t="17529" x="6191250" y="2165350"/>
          <p14:tracePt t="17537" x="6207125" y="2212975"/>
          <p14:tracePt t="17545" x="6253163" y="2259013"/>
          <p14:tracePt t="17553" x="6269038" y="2354263"/>
          <p14:tracePt t="17561" x="6316663" y="2401888"/>
          <p14:tracePt t="17569" x="6332538" y="2417763"/>
          <p14:tracePt t="17756" x="6332538" y="2449513"/>
          <p14:tracePt t="17769" x="6332538" y="2497138"/>
          <p14:tracePt t="17777" x="6332538" y="2513013"/>
          <p14:tracePt t="17785" x="6316663" y="2528888"/>
          <p14:tracePt t="17810" x="6300788" y="2528888"/>
          <p14:tracePt t="17818" x="6284913" y="2528888"/>
          <p14:tracePt t="17826" x="6223000" y="2528888"/>
          <p14:tracePt t="17833" x="6159500" y="2528888"/>
          <p14:tracePt t="17841" x="6032500" y="2528888"/>
          <p14:tracePt t="17849" x="5984875" y="2528888"/>
          <p14:tracePt t="17857" x="5953125" y="2528888"/>
          <p14:tracePt t="17866" x="5875338" y="2528888"/>
          <p14:tracePt t="17890" x="5859463" y="2528888"/>
          <p14:tracePt t="17906" x="5827713" y="2528888"/>
          <p14:tracePt t="17913" x="5780088" y="2528888"/>
          <p14:tracePt t="17921" x="5716588" y="2590800"/>
          <p14:tracePt t="17929" x="5638800" y="2638425"/>
          <p14:tracePt t="17937" x="5591175" y="2717800"/>
          <p14:tracePt t="17945" x="5543550" y="2765425"/>
          <p14:tracePt t="17953" x="5511800" y="2813050"/>
          <p14:tracePt t="17961" x="5480050" y="2844800"/>
          <p14:tracePt t="17969" x="5432425" y="2986088"/>
          <p14:tracePt t="17977" x="5384800" y="3001963"/>
          <p14:tracePt t="17985" x="5368925" y="3081338"/>
          <p14:tracePt t="17993" x="5307013" y="3208338"/>
          <p14:tracePt t="18001" x="5259388" y="3317875"/>
          <p14:tracePt t="18009" x="5259388" y="3381375"/>
          <p14:tracePt t="18017" x="5259388" y="3444875"/>
          <p14:tracePt t="18025" x="5259388" y="3571875"/>
          <p14:tracePt t="18033" x="5259388" y="3617913"/>
          <p14:tracePt t="18042" x="5259388" y="3633788"/>
          <p14:tracePt t="18050" x="5259388" y="3697288"/>
          <p14:tracePt t="18057" x="5259388" y="3760788"/>
          <p14:tracePt t="18065" x="5259388" y="3824288"/>
          <p14:tracePt t="18073" x="5259388" y="3903663"/>
          <p14:tracePt t="18081" x="5259388" y="3919538"/>
          <p14:tracePt t="18090" x="5259388" y="4060825"/>
          <p14:tracePt t="18097" x="5291138" y="4124325"/>
          <p14:tracePt t="18105" x="5291138" y="4251325"/>
          <p14:tracePt t="18113" x="5307013" y="4344988"/>
          <p14:tracePt t="18121" x="5337175" y="4519613"/>
          <p14:tracePt t="18129" x="5368925" y="4598988"/>
          <p14:tracePt t="18137" x="5384800" y="4692650"/>
          <p14:tracePt t="18145" x="5384800" y="4756150"/>
          <p14:tracePt t="18153" x="5432425" y="4867275"/>
          <p14:tracePt t="18161" x="5432425" y="4899025"/>
          <p14:tracePt t="18169" x="5432425" y="4946650"/>
          <p14:tracePt t="18177" x="5432425" y="4976813"/>
          <p14:tracePt t="18185" x="5432425" y="5056188"/>
          <p14:tracePt t="18194" x="5432425" y="5072063"/>
          <p14:tracePt t="18218" x="5432425" y="5103813"/>
          <p14:tracePt t="18234" x="5432425" y="5119688"/>
          <p14:tracePt t="18266" x="5432425" y="5167313"/>
          <p14:tracePt t="18290" x="5416550" y="5183188"/>
          <p14:tracePt t="18297" x="5400675" y="5214938"/>
          <p14:tracePt t="18322" x="5384800" y="5246688"/>
          <p14:tracePt t="18329" x="5337175" y="5246688"/>
          <p14:tracePt t="18337" x="5307013" y="5246688"/>
          <p14:tracePt t="18345" x="5259388" y="5246688"/>
          <p14:tracePt t="18354" x="5195888" y="5246688"/>
          <p14:tracePt t="18361" x="5132388" y="5246688"/>
          <p14:tracePt t="18369" x="5084763" y="5246688"/>
          <p14:tracePt t="18377" x="5068888" y="5246688"/>
          <p14:tracePt t="18385" x="5053013" y="5246688"/>
          <p14:tracePt t="18507" x="5037138" y="5278438"/>
          <p14:tracePt t="18513" x="5037138" y="5324475"/>
          <p14:tracePt t="18530" x="5037138" y="5340350"/>
          <p14:tracePt t="18538" x="5037138" y="5356225"/>
          <p14:tracePt t="18602" x="5037138" y="5324475"/>
          <p14:tracePt t="18610" x="5037138" y="5262563"/>
          <p14:tracePt t="18617" x="5037138" y="5103813"/>
          <p14:tracePt t="18626" x="5037138" y="4930775"/>
          <p14:tracePt t="18633" x="5068888" y="4756150"/>
          <p14:tracePt t="18641" x="5148263" y="4440238"/>
          <p14:tracePt t="18649" x="5243513" y="4187825"/>
          <p14:tracePt t="18657" x="5307013" y="3887788"/>
          <p14:tracePt t="18665" x="5337175" y="3617913"/>
          <p14:tracePt t="18673" x="5480050" y="3317875"/>
          <p14:tracePt t="18682" x="5543550" y="3049588"/>
          <p14:tracePt t="18689" x="5575300" y="2876550"/>
          <p14:tracePt t="18697" x="5638800" y="2686050"/>
          <p14:tracePt t="18705" x="5638800" y="2560638"/>
          <p14:tracePt t="18713" x="5700713" y="2386013"/>
          <p14:tracePt t="18721" x="5700713" y="2338388"/>
          <p14:tracePt t="18729" x="5716588" y="2274888"/>
          <p14:tracePt t="18737" x="5716588" y="2181225"/>
          <p14:tracePt t="18753" x="5716588" y="2165350"/>
          <p14:tracePt t="18770" x="5716588" y="2117725"/>
          <p14:tracePt t="18778" x="5716588" y="2101850"/>
          <p14:tracePt t="18786" x="5716588" y="2085975"/>
          <p14:tracePt t="18801" x="5716588" y="2070100"/>
          <p14:tracePt t="18844" x="5716588" y="2006600"/>
          <p14:tracePt t="18849" x="5700713" y="1990725"/>
          <p14:tracePt t="18866" x="5668963" y="1990725"/>
          <p14:tracePt t="18873" x="5653088" y="1990725"/>
          <p14:tracePt t="18881" x="5622925" y="1990725"/>
          <p14:tracePt t="18890" x="5607050" y="1990725"/>
          <p14:tracePt t="18898" x="5559425" y="1990725"/>
          <p14:tracePt t="18905" x="5495925" y="2022475"/>
          <p14:tracePt t="18913" x="5464175" y="2054225"/>
          <p14:tracePt t="18921" x="5416550" y="2133600"/>
          <p14:tracePt t="18929" x="5400675" y="2228850"/>
          <p14:tracePt t="18937" x="5384800" y="2274888"/>
          <p14:tracePt t="18946" x="5353050" y="2290763"/>
          <p14:tracePt t="18953" x="5337175" y="2322513"/>
          <p14:tracePt t="18971" x="5322888" y="2401888"/>
          <p14:tracePt t="18977" x="5322888" y="2417763"/>
          <p14:tracePt t="18985" x="5322888" y="2449513"/>
          <p14:tracePt t="18993" x="5291138" y="2528888"/>
          <p14:tracePt t="19010" x="5291138" y="2544763"/>
          <p14:tracePt t="19018" x="5291138" y="2606675"/>
          <p14:tracePt t="19026" x="5291138" y="2622550"/>
          <p14:tracePt t="19033" x="5275263" y="2654300"/>
          <p14:tracePt t="19148" x="5275263" y="2590800"/>
          <p14:tracePt t="19154" x="5275263" y="2574925"/>
          <p14:tracePt t="19171" x="5275263" y="2544763"/>
          <p14:tracePt t="19195" x="5275263" y="2497138"/>
          <p14:tracePt t="19202" x="5275263" y="2481263"/>
          <p14:tracePt t="19211" x="5307013" y="2417763"/>
          <p14:tracePt t="19219" x="5337175" y="2370138"/>
          <p14:tracePt t="19226" x="5368925" y="2354263"/>
          <p14:tracePt t="19234" x="5384800" y="2338388"/>
          <p14:tracePt t="19242" x="5416550" y="2322513"/>
          <p14:tracePt t="19250" x="5464175" y="2290763"/>
          <p14:tracePt t="19258" x="5543550" y="2228850"/>
          <p14:tracePt t="19267" x="5575300" y="2197100"/>
          <p14:tracePt t="19274" x="5684838" y="2149475"/>
          <p14:tracePt t="19282" x="5716588" y="2149475"/>
          <p14:tracePt t="19290" x="5795963" y="2101850"/>
          <p14:tracePt t="19298" x="5827713" y="2101850"/>
          <p14:tracePt t="19306" x="5875338" y="2101850"/>
          <p14:tracePt t="19314" x="5922963" y="2085975"/>
          <p14:tracePt t="19323" x="5953125" y="2085975"/>
          <p14:tracePt t="19330" x="6000750" y="2070100"/>
          <p14:tracePt t="19338" x="6016625" y="2070100"/>
          <p14:tracePt t="19346" x="6080125" y="2022475"/>
          <p14:tracePt t="19354" x="6127750" y="2022475"/>
          <p14:tracePt t="19362" x="6159500" y="2022475"/>
          <p14:tracePt t="19370" x="6207125" y="2022475"/>
          <p14:tracePt t="19378" x="6269038" y="2022475"/>
          <p14:tracePt t="19386" x="6300788" y="2022475"/>
          <p14:tracePt t="19394" x="6332538" y="2022475"/>
          <p14:tracePt t="19402" x="6348413" y="2022475"/>
          <p14:tracePt t="19419" x="6364288" y="2022475"/>
          <p14:tracePt t="19426" x="6380163" y="2022475"/>
          <p14:tracePt t="19434" x="6396038" y="2022475"/>
          <p14:tracePt t="19442" x="6411913" y="2022475"/>
          <p14:tracePt t="19450" x="6427788" y="2022475"/>
          <p14:tracePt t="19458" x="6459538" y="2022475"/>
          <p14:tracePt t="19466" x="6475413" y="2022475"/>
          <p14:tracePt t="19474" x="6507163" y="2038350"/>
          <p14:tracePt t="19483" x="6553200" y="2070100"/>
          <p14:tracePt t="19491" x="6584950" y="2070100"/>
          <p14:tracePt t="19498" x="6664325" y="2117725"/>
          <p14:tracePt t="19516" x="6711950" y="2133600"/>
          <p14:tracePt t="19522" x="6727825" y="2149475"/>
          <p14:tracePt t="19531" x="6743700" y="2149475"/>
          <p14:tracePt t="19538" x="6791325" y="2197100"/>
          <p14:tracePt t="19547" x="6807200" y="2212975"/>
          <p14:tracePt t="19563" x="6823075" y="2212975"/>
          <p14:tracePt t="19587" x="6838950" y="2228850"/>
          <p14:tracePt t="19603" x="6854825" y="2243138"/>
          <p14:tracePt t="19611" x="6854825" y="2259013"/>
          <p14:tracePt t="19618" x="6854825" y="2306638"/>
          <p14:tracePt t="19627" x="6854825" y="2370138"/>
          <p14:tracePt t="19634" x="6854825" y="2386013"/>
          <p14:tracePt t="19652" x="6854825" y="2401888"/>
          <p14:tracePt t="19699" x="6854825" y="2449513"/>
          <p14:tracePt t="19707" x="6854825" y="2465388"/>
          <p14:tracePt t="19714" x="6838950" y="2481263"/>
          <p14:tracePt t="19722" x="6823075" y="2497138"/>
          <p14:tracePt t="19730" x="6775450" y="2544763"/>
          <p14:tracePt t="19739" x="6727825" y="2574925"/>
          <p14:tracePt t="19746" x="6664325" y="2574925"/>
          <p14:tracePt t="19754" x="6600825" y="2606675"/>
          <p14:tracePt t="19762" x="6507163" y="2606675"/>
          <p14:tracePt t="19770" x="6459538" y="2622550"/>
          <p14:tracePt t="19778" x="6380163" y="2654300"/>
          <p14:tracePt t="19787" x="6348413" y="2654300"/>
          <p14:tracePt t="19794" x="6253163" y="2670175"/>
          <p14:tracePt t="19802" x="6159500" y="2670175"/>
          <p14:tracePt t="19810" x="6143625" y="2670175"/>
          <p14:tracePt t="19818" x="6096000" y="2670175"/>
          <p14:tracePt t="19826" x="6080125" y="2670175"/>
          <p14:tracePt t="19835" x="6064250" y="2670175"/>
          <p14:tracePt t="19851" x="6048375" y="2670175"/>
          <p14:tracePt t="19867" x="6032500" y="2670175"/>
          <p14:tracePt t="19875" x="6016625" y="2686050"/>
          <p14:tracePt t="19948" x="5969000" y="2686050"/>
          <p14:tracePt t="19954" x="5953125" y="2686050"/>
          <p14:tracePt t="19971" x="5938838" y="2670175"/>
          <p14:tracePt t="19978" x="5922963" y="2670175"/>
          <p14:tracePt t="19987" x="5875338" y="2654300"/>
          <p14:tracePt t="19994" x="5859463" y="2638425"/>
          <p14:tracePt t="20002" x="5843588" y="2622550"/>
          <p14:tracePt t="20010" x="5795963" y="2560638"/>
          <p14:tracePt t="20018" x="5780088" y="2544763"/>
          <p14:tracePt t="20026" x="5764213" y="2513013"/>
          <p14:tracePt t="20042" x="5748338" y="2513013"/>
          <p14:tracePt t="20050" x="5732463" y="2497138"/>
          <p14:tracePt t="20203" x="5732463" y="2481263"/>
          <p14:tracePt t="20218" x="5764213" y="2513013"/>
          <p14:tracePt t="20227" x="5811838" y="2574925"/>
          <p14:tracePt t="20235" x="5891213" y="2654300"/>
          <p14:tracePt t="20250" x="5907088" y="2670175"/>
          <p14:tracePt t="20258" x="5922963" y="2686050"/>
          <p14:tracePt t="20267" x="5938838" y="2701925"/>
          <p14:tracePt t="20283" x="5969000" y="2701925"/>
          <p14:tracePt t="20290" x="5984875" y="2701925"/>
          <p14:tracePt t="20298" x="6016625" y="2701925"/>
          <p14:tracePt t="20306" x="6080125" y="2701925"/>
          <p14:tracePt t="20315" x="6127750" y="2701925"/>
          <p14:tracePt t="20322" x="6191250" y="2701925"/>
          <p14:tracePt t="20331" x="6269038" y="2654300"/>
          <p14:tracePt t="20338" x="6284913" y="2654300"/>
          <p14:tracePt t="20346" x="6348413" y="2590800"/>
          <p14:tracePt t="20354" x="6459538" y="2528888"/>
          <p14:tracePt t="20362" x="6523038" y="2481263"/>
          <p14:tracePt t="20370" x="6553200" y="2417763"/>
          <p14:tracePt t="20378" x="6664325" y="2243138"/>
          <p14:tracePt t="20387" x="6711950" y="2197100"/>
          <p14:tracePt t="20394" x="6759575" y="2070100"/>
          <p14:tracePt t="20402" x="6854825" y="1927225"/>
          <p14:tracePt t="20410" x="6900863" y="1817688"/>
          <p14:tracePt t="20418" x="6948488" y="1706563"/>
          <p14:tracePt t="20426" x="6980238" y="1611313"/>
          <p14:tracePt t="20434" x="7027863" y="1517650"/>
          <p14:tracePt t="20450" x="7043738" y="1470025"/>
          <p14:tracePt t="20468" x="7091363" y="1422400"/>
          <p14:tracePt t="20482" x="7107238" y="1406525"/>
          <p14:tracePt t="21014" x="7107238" y="1390650"/>
          <p14:tracePt t="21043" x="7107238" y="1406525"/>
          <p14:tracePt t="21050" x="7091363" y="1454150"/>
          <p14:tracePt t="21058" x="7075488" y="1501775"/>
          <p14:tracePt t="21066" x="7043738" y="1533525"/>
          <p14:tracePt t="21076" x="7027863" y="1611313"/>
          <p14:tracePt t="21082" x="7027863" y="1643063"/>
          <p14:tracePt t="21090" x="7027863" y="1690688"/>
          <p14:tracePt t="21106" x="7027863" y="1706563"/>
          <p14:tracePt t="21114" x="6996113" y="1754188"/>
          <p14:tracePt t="21122" x="6996113" y="1785938"/>
          <p14:tracePt t="21130" x="6996113" y="1833563"/>
          <p14:tracePt t="21139" x="6996113" y="1927225"/>
          <p14:tracePt t="21146" x="6980238" y="2085975"/>
          <p14:tracePt t="21154" x="6948488" y="2259013"/>
          <p14:tracePt t="21162" x="6948488" y="2433638"/>
          <p14:tracePt t="21170" x="6884988" y="2622550"/>
          <p14:tracePt t="21178" x="6854825" y="2954338"/>
          <p14:tracePt t="21186" x="6823075" y="3097213"/>
          <p14:tracePt t="21194" x="6807200" y="3192463"/>
          <p14:tracePt t="21203" x="6775450" y="3365500"/>
          <p14:tracePt t="21210" x="6743700" y="3460750"/>
          <p14:tracePt t="21218" x="6727825" y="3556000"/>
          <p14:tracePt t="21226" x="6664325" y="3744913"/>
          <p14:tracePt t="21234" x="6632575" y="3887788"/>
          <p14:tracePt t="21244" x="6616700" y="3981450"/>
          <p14:tracePt t="21251" x="6584950" y="4076700"/>
          <p14:tracePt t="21259" x="6569075" y="4140200"/>
          <p14:tracePt t="21267" x="6538913" y="4219575"/>
          <p14:tracePt t="21275" x="6538913" y="4313238"/>
          <p14:tracePt t="21283" x="6491288" y="4408488"/>
          <p14:tracePt t="21291" x="6459538" y="4503738"/>
          <p14:tracePt t="21299" x="6459538" y="4551363"/>
          <p14:tracePt t="21307" x="6443663" y="4614863"/>
          <p14:tracePt t="21315" x="6411913" y="4692650"/>
          <p14:tracePt t="21323" x="6396038" y="4708525"/>
          <p14:tracePt t="21331" x="6380163" y="4740275"/>
          <p14:tracePt t="21339" x="6332538" y="4819650"/>
          <p14:tracePt t="21347" x="6253163" y="4883150"/>
          <p14:tracePt t="21355" x="6223000" y="4930775"/>
          <p14:tracePt t="21363" x="6111875" y="5040313"/>
          <p14:tracePt t="21371" x="6080125" y="5103813"/>
          <p14:tracePt t="21379" x="5953125" y="5199063"/>
          <p14:tracePt t="21387" x="5875338" y="5246688"/>
          <p14:tracePt t="21395" x="5811838" y="5262563"/>
          <p14:tracePt t="21403" x="5732463" y="5294313"/>
          <p14:tracePt t="21411" x="5668963" y="5340350"/>
          <p14:tracePt t="21419" x="5622925" y="5356225"/>
          <p14:tracePt t="21427" x="5559425" y="5356225"/>
          <p14:tracePt t="21435" x="5511800" y="5356225"/>
          <p14:tracePt t="21443" x="5448300" y="5356225"/>
          <p14:tracePt t="21451" x="5416550" y="5356225"/>
          <p14:tracePt t="21459" x="5368925" y="5356225"/>
          <p14:tracePt t="21467" x="5322888" y="5356225"/>
          <p14:tracePt t="21475" x="5291138" y="5356225"/>
          <p14:tracePt t="21492" x="5275263" y="5356225"/>
          <p14:tracePt t="21500" x="5259388" y="5356225"/>
          <p14:tracePt t="21508" x="5211763" y="5356225"/>
          <p14:tracePt t="21515" x="5195888" y="5324475"/>
          <p14:tracePt t="21531" x="5116513" y="5310188"/>
          <p14:tracePt t="21639" x="5084763" y="5310188"/>
          <p14:tracePt t="21643" x="5084763" y="5356225"/>
          <p14:tracePt t="21651" x="5084763" y="5372100"/>
          <p14:tracePt t="21661" x="5084763" y="5419725"/>
          <p14:tracePt t="21667" x="5100638" y="5483225"/>
          <p14:tracePt t="21685" x="5100638" y="5546725"/>
          <p14:tracePt t="21691" x="5100638" y="5594350"/>
          <p14:tracePt t="21700" x="5100638" y="5610225"/>
          <p14:tracePt t="21707" x="5116513" y="5672138"/>
          <p14:tracePt t="21724" x="5116513" y="5735638"/>
          <p14:tracePt t="21732" x="5116513" y="5783263"/>
          <p14:tracePt t="21886" x="5116513" y="5703888"/>
          <p14:tracePt t="21892" x="5116513" y="5546725"/>
          <p14:tracePt t="21899" x="5148263" y="5278438"/>
          <p14:tracePt t="21908" x="5148263" y="5262563"/>
          <p14:tracePt t="21915" x="5180013" y="5087938"/>
          <p14:tracePt t="21923" x="5195888" y="4992688"/>
          <p14:tracePt t="21932" x="5195888" y="4976813"/>
          <p14:tracePt t="21939" x="5227638" y="4914900"/>
          <p14:tracePt t="21956" x="5243513" y="4899025"/>
          <p14:tracePt t="21972" x="5259388" y="4883150"/>
          <p14:tracePt t="21997" x="5275263" y="4867275"/>
          <p14:tracePt t="22003" x="5291138" y="4867275"/>
          <p14:tracePt t="22012" x="5337175" y="4803775"/>
          <p14:tracePt t="22019" x="5353050" y="4803775"/>
          <p14:tracePt t="22027" x="5464175" y="4803775"/>
          <p14:tracePt t="22035" x="5527675" y="4772025"/>
          <p14:tracePt t="22043" x="5638800" y="4756150"/>
          <p14:tracePt t="22051" x="5700713" y="4756150"/>
          <p14:tracePt t="22059" x="5827713" y="4724400"/>
          <p14:tracePt t="22068" x="5969000" y="4692650"/>
          <p14:tracePt t="22075" x="6032500" y="4692650"/>
          <p14:tracePt t="22083" x="6127750" y="4676775"/>
          <p14:tracePt t="22091" x="6223000" y="4676775"/>
          <p14:tracePt t="22099" x="6284913" y="4645025"/>
          <p14:tracePt t="22107" x="6364288" y="4645025"/>
          <p14:tracePt t="22116" x="6396038" y="4645025"/>
          <p14:tracePt t="22123" x="6443663" y="4645025"/>
          <p14:tracePt t="22131" x="6459538" y="4645025"/>
          <p14:tracePt t="22139" x="6523038" y="4645025"/>
          <p14:tracePt t="22156" x="6538913" y="4645025"/>
          <p14:tracePt t="22163" x="6553200" y="4645025"/>
          <p14:tracePt t="22180" x="6600825" y="4645025"/>
          <p14:tracePt t="22187" x="6632575" y="4645025"/>
          <p14:tracePt t="22196" x="6648450" y="4645025"/>
          <p14:tracePt t="22203" x="6696075" y="4645025"/>
          <p14:tracePt t="22211" x="6711950" y="4645025"/>
          <p14:tracePt t="22219" x="6743700" y="4645025"/>
          <p14:tracePt t="22236" x="6759575" y="4645025"/>
          <p14:tracePt t="22244" x="6807200" y="4676775"/>
          <p14:tracePt t="22251" x="6823075" y="4676775"/>
          <p14:tracePt t="22259" x="6869113" y="4692650"/>
          <p14:tracePt t="22267" x="6884988" y="4708525"/>
          <p14:tracePt t="22276" x="6916738" y="4772025"/>
          <p14:tracePt t="22300" x="6964363" y="4787900"/>
          <p14:tracePt t="22308" x="6964363" y="4835525"/>
          <p14:tracePt t="22315" x="6980238" y="4883150"/>
          <p14:tracePt t="22332" x="6980238" y="5008563"/>
          <p14:tracePt t="22340" x="6980238" y="5040313"/>
          <p14:tracePt t="22347" x="6980238" y="5135563"/>
          <p14:tracePt t="22356" x="6980238" y="5183188"/>
          <p14:tracePt t="22363" x="6980238" y="5214938"/>
          <p14:tracePt t="22371" x="6980238" y="5294313"/>
          <p14:tracePt t="22379" x="6980238" y="5324475"/>
          <p14:tracePt t="22387" x="6980238" y="5387975"/>
          <p14:tracePt t="22403" x="6980238" y="5419725"/>
          <p14:tracePt t="22411" x="6980238" y="5435600"/>
          <p14:tracePt t="22436" x="6980238" y="5467350"/>
          <p14:tracePt t="22516" x="6980238" y="5483225"/>
          <p14:tracePt t="22532" x="6964363" y="5499100"/>
          <p14:tracePt t="22548" x="6854825" y="5578475"/>
          <p14:tracePt t="22556" x="6775450" y="5578475"/>
          <p14:tracePt t="22563" x="6616700" y="5610225"/>
          <p14:tracePt t="22571" x="6491288" y="5610225"/>
          <p14:tracePt t="22579" x="6396038" y="5610225"/>
          <p14:tracePt t="22587" x="6269038" y="5610225"/>
          <p14:tracePt t="22596" x="6096000" y="5610225"/>
          <p14:tracePt t="22603" x="5922963" y="5610225"/>
          <p14:tracePt t="22611" x="5748338" y="5610225"/>
          <p14:tracePt t="22619" x="5543550" y="5610225"/>
          <p14:tracePt t="22628" x="5368925" y="5610225"/>
          <p14:tracePt t="22635" x="5195888" y="5610225"/>
          <p14:tracePt t="22643" x="5053013" y="5626100"/>
          <p14:tracePt t="22651" x="4800600" y="5626100"/>
          <p14:tracePt t="22659" x="4548188" y="5626100"/>
          <p14:tracePt t="22667" x="4343400" y="5626100"/>
          <p14:tracePt t="22675" x="4043363" y="5672138"/>
          <p14:tracePt t="22683" x="3836988" y="5672138"/>
          <p14:tracePt t="22691" x="3536950" y="5703888"/>
          <p14:tracePt t="22699" x="3395663" y="5703888"/>
          <p14:tracePt t="22707" x="3332163" y="5719763"/>
          <p14:tracePt t="22715" x="3316288" y="5719763"/>
          <p14:tracePt t="22886" x="3332163" y="5703888"/>
          <p14:tracePt t="22891" x="3348038" y="5688013"/>
          <p14:tracePt t="22900" x="3363913" y="5688013"/>
          <p14:tracePt t="22908" x="3427413" y="5688013"/>
          <p14:tracePt t="22915" x="3521075" y="5657850"/>
          <p14:tracePt t="22923" x="3600450" y="5657850"/>
          <p14:tracePt t="22931" x="3663950" y="5657850"/>
          <p14:tracePt t="22940" x="3759200" y="5610225"/>
          <p14:tracePt t="22947" x="3900488" y="5610225"/>
          <p14:tracePt t="22956" x="3963988" y="5610225"/>
          <p14:tracePt t="22963" x="4059238" y="5610225"/>
          <p14:tracePt t="22971" x="4121150" y="5578475"/>
          <p14:tracePt t="22979" x="4216400" y="5562600"/>
          <p14:tracePt t="22987" x="4295775" y="5562600"/>
          <p14:tracePt t="22995" x="4327525" y="5546725"/>
          <p14:tracePt t="23003" x="4406900" y="5514975"/>
          <p14:tracePt t="23013" x="4468813" y="5499100"/>
          <p14:tracePt t="23019" x="4516438" y="5467350"/>
          <p14:tracePt t="23028" x="4579938" y="5451475"/>
          <p14:tracePt t="23035" x="4627563" y="5451475"/>
          <p14:tracePt t="23043" x="4691063" y="5403850"/>
          <p14:tracePt t="23051" x="4737100" y="5372100"/>
          <p14:tracePt t="23060" x="4784725" y="5356225"/>
          <p14:tracePt t="23067" x="4832350" y="5340350"/>
          <p14:tracePt t="23075" x="4848225" y="5324475"/>
          <p14:tracePt t="23100" x="4864100" y="5294313"/>
          <p14:tracePt t="23108" x="4879975" y="5278438"/>
          <p14:tracePt t="23133" x="4879975" y="5262563"/>
          <p14:tracePt t="23148" x="4879975" y="5230813"/>
          <p14:tracePt t="23155" x="4879975" y="5214938"/>
          <p14:tracePt t="23163" x="4879975" y="5183188"/>
          <p14:tracePt t="23172" x="4895850" y="5167313"/>
          <p14:tracePt t="23179" x="4911725" y="5151438"/>
          <p14:tracePt t="23195" x="4911725" y="5135563"/>
          <p14:tracePt t="23204" x="4927600" y="5119688"/>
          <p14:tracePt t="23211" x="4943475" y="5103813"/>
          <p14:tracePt t="23227" x="4975225" y="5056188"/>
          <p14:tracePt t="23236" x="5006975" y="5056188"/>
          <p14:tracePt t="23244" x="5022850" y="5040313"/>
          <p14:tracePt t="23252" x="5053013" y="5040313"/>
          <p14:tracePt t="23259" x="5068888" y="5024438"/>
          <p14:tracePt t="23276" x="5084763" y="5024438"/>
          <p14:tracePt t="23326" x="5116513" y="5056188"/>
          <p14:tracePt t="23342" x="5164138" y="5087938"/>
          <p14:tracePt t="23374" x="5180013" y="5119688"/>
          <p14:tracePt t="23429" x="5211763" y="5119688"/>
          <p14:tracePt t="23453" x="5243513" y="5119688"/>
          <p14:tracePt t="23460" x="5259388" y="5103813"/>
          <p14:tracePt t="23469" x="5307013" y="5072063"/>
          <p14:tracePt t="23476" x="5432425" y="5008563"/>
          <p14:tracePt t="23485" x="5511800" y="4976813"/>
          <p14:tracePt t="23492" x="5575300" y="4930775"/>
          <p14:tracePt t="23501" x="5716588" y="4803775"/>
          <p14:tracePt t="23508" x="5827713" y="4724400"/>
          <p14:tracePt t="23516" x="5891213" y="4660900"/>
          <p14:tracePt t="23524" x="5938838" y="4583113"/>
          <p14:tracePt t="23532" x="5969000" y="4567238"/>
          <p14:tracePt t="23540" x="5984875" y="4535488"/>
          <p14:tracePt t="23565" x="5984875" y="4487863"/>
          <p14:tracePt t="23581" x="5984875" y="4471988"/>
          <p14:tracePt t="23589" x="5953125" y="4471988"/>
          <p14:tracePt t="23596" x="5859463" y="4424363"/>
          <p14:tracePt t="23604" x="5653088" y="4424363"/>
          <p14:tracePt t="23612" x="5559425" y="4424363"/>
          <p14:tracePt t="23620" x="5322888" y="4456113"/>
          <p14:tracePt t="23628" x="5180013" y="4487863"/>
          <p14:tracePt t="23636" x="4959350" y="4551363"/>
          <p14:tracePt t="23644" x="4816475" y="4614863"/>
          <p14:tracePt t="23653" x="4627563" y="4708525"/>
          <p14:tracePt t="23660" x="4579938" y="4740275"/>
          <p14:tracePt t="23668" x="4452938" y="4835525"/>
          <p14:tracePt t="23676" x="4343400" y="4946650"/>
          <p14:tracePt t="23684" x="4295775" y="4992688"/>
          <p14:tracePt t="23692" x="4295775" y="5024438"/>
          <p14:tracePt t="23700" x="4264025" y="5072063"/>
          <p14:tracePt t="23708" x="4264025" y="5135563"/>
          <p14:tracePt t="23733" x="4264025" y="5183188"/>
          <p14:tracePt t="23741" x="4327525" y="5230813"/>
          <p14:tracePt t="23748" x="4375150" y="5278438"/>
          <p14:tracePt t="23756" x="4452938" y="5372100"/>
          <p14:tracePt t="23764" x="4484688" y="5403850"/>
          <p14:tracePt t="23772" x="4564063" y="5467350"/>
          <p14:tracePt t="23780" x="4611688" y="5546725"/>
          <p14:tracePt t="23788" x="4659313" y="5594350"/>
          <p14:tracePt t="23796" x="4722813" y="5641975"/>
          <p14:tracePt t="23805" x="4800600" y="5657850"/>
          <p14:tracePt t="23812" x="4816475" y="5672138"/>
          <p14:tracePt t="23821" x="4879975" y="5672138"/>
          <p14:tracePt t="23828" x="4895850" y="5672138"/>
          <p14:tracePt t="23836" x="4927600" y="5672138"/>
          <p14:tracePt t="23845" x="4975225" y="5672138"/>
          <p14:tracePt t="23852" x="5037138" y="5672138"/>
          <p14:tracePt t="23860" x="5132388" y="5672138"/>
          <p14:tracePt t="23868" x="5195888" y="5641975"/>
          <p14:tracePt t="23876" x="5307013" y="5594350"/>
          <p14:tracePt t="23884" x="5353050" y="5514975"/>
          <p14:tracePt t="23892" x="5416550" y="5467350"/>
          <p14:tracePt t="23901" x="5527675" y="5419725"/>
          <p14:tracePt t="23908" x="5543550" y="5419725"/>
          <p14:tracePt t="23916" x="5668963" y="5324475"/>
          <p14:tracePt t="23924" x="5684838" y="5310188"/>
          <p14:tracePt t="23932" x="5748338" y="5262563"/>
          <p14:tracePt t="23949" x="5811838" y="5214938"/>
          <p14:tracePt t="23956" x="5875338" y="5199063"/>
          <p14:tracePt t="23965" x="5922963" y="5183188"/>
          <p14:tracePt t="23972" x="5953125" y="5135563"/>
          <p14:tracePt t="23980" x="5984875" y="5087938"/>
          <p14:tracePt t="23988" x="6016625" y="5072063"/>
          <p14:tracePt t="23996" x="6048375" y="5008563"/>
          <p14:tracePt t="24005" x="6080125" y="4914900"/>
          <p14:tracePt t="24012" x="6096000" y="4899025"/>
          <p14:tracePt t="24020" x="6111875" y="4851400"/>
          <p14:tracePt t="24028" x="6111875" y="4835525"/>
          <p14:tracePt t="24036" x="6127750" y="4787900"/>
          <p14:tracePt t="24070" x="6159500" y="4756150"/>
          <p14:tracePt t="24094" x="6207125" y="4708525"/>
          <p14:tracePt t="24100" x="6238875" y="4660900"/>
          <p14:tracePt t="24109" x="6269038" y="4598988"/>
          <p14:tracePt t="24116" x="6284913" y="4503738"/>
          <p14:tracePt t="24124" x="6348413" y="4392613"/>
          <p14:tracePt t="24132" x="6380163" y="4219575"/>
          <p14:tracePt t="24140" x="6427788" y="4108450"/>
          <p14:tracePt t="24148" x="6459538" y="3965575"/>
          <p14:tracePt t="24157" x="6491288" y="3792538"/>
          <p14:tracePt t="24165" x="6538913" y="3649663"/>
          <p14:tracePt t="24172" x="6538913" y="3476625"/>
          <p14:tracePt t="24180" x="6538913" y="3349625"/>
          <p14:tracePt t="24188" x="6538913" y="3176588"/>
          <p14:tracePt t="24196" x="6538913" y="2970213"/>
          <p14:tracePt t="24204" x="6523038" y="2828925"/>
          <p14:tracePt t="24213" x="6427788" y="2638425"/>
          <p14:tracePt t="24220" x="6269038" y="2449513"/>
          <p14:tracePt t="24228" x="6000750" y="2274888"/>
          <p14:tracePt t="24237" x="5732463" y="2070100"/>
          <p14:tracePt t="24244" x="5464175" y="1943100"/>
          <p14:tracePt t="24252" x="5116513" y="1833563"/>
          <p14:tracePt t="24261" x="4722813" y="1738313"/>
          <p14:tracePt t="24268" x="4343400" y="1627188"/>
          <p14:tracePt t="24276" x="4168775" y="1595438"/>
          <p14:tracePt t="24285" x="4027488" y="1533525"/>
          <p14:tracePt t="24341" x="4075113" y="1533525"/>
          <p14:tracePt t="24348" x="4121150" y="1533525"/>
          <p14:tracePt t="24356" x="4216400" y="1547813"/>
          <p14:tracePt t="24364" x="4232275" y="1611313"/>
          <p14:tracePt t="24372" x="4248150" y="1611313"/>
          <p14:tracePt t="24380" x="4295775" y="1643063"/>
          <p14:tracePt t="24388" x="4343400" y="1658938"/>
          <p14:tracePt t="24396" x="4375150" y="1674813"/>
          <p14:tracePt t="24404" x="4452938" y="1706563"/>
          <p14:tracePt t="24412" x="4516438" y="1754188"/>
          <p14:tracePt t="24420" x="4595813" y="1817688"/>
          <p14:tracePt t="24428" x="4659313" y="1865313"/>
          <p14:tracePt t="24436" x="4768850" y="1927225"/>
          <p14:tracePt t="24444" x="4943475" y="1974850"/>
          <p14:tracePt t="24452" x="5100638" y="2070100"/>
          <p14:tracePt t="24460" x="5275263" y="2101850"/>
          <p14:tracePt t="24468" x="5495925" y="2133600"/>
          <p14:tracePt t="24476" x="5591175" y="2133600"/>
          <p14:tracePt t="24484" x="5748338" y="2165350"/>
          <p14:tracePt t="24492" x="5811838" y="2165350"/>
          <p14:tracePt t="24501" x="5907088" y="2165350"/>
          <p14:tracePt t="24508" x="5953125" y="2165350"/>
          <p14:tracePt t="24516" x="5984875" y="2165350"/>
          <p14:tracePt t="24525" x="6000750" y="2165350"/>
          <p14:tracePt t="24591" x="6016625" y="2165350"/>
          <p14:tracePt t="24596" x="6048375" y="2165350"/>
          <p14:tracePt t="24604" x="6080125" y="2149475"/>
          <p14:tracePt t="24637" x="6127750" y="2149475"/>
          <p14:tracePt t="24644" x="6191250" y="2133600"/>
          <p14:tracePt t="24653" x="6253163" y="2133600"/>
          <p14:tracePt t="24660" x="6300788" y="2085975"/>
          <p14:tracePt t="24668" x="6364288" y="2085975"/>
          <p14:tracePt t="24676" x="6443663" y="2085975"/>
          <p14:tracePt t="24685" x="6475413" y="2085975"/>
          <p14:tracePt t="24692" x="6600825" y="2085975"/>
          <p14:tracePt t="24700" x="6680200" y="2085975"/>
          <p14:tracePt t="24708" x="6743700" y="2085975"/>
          <p14:tracePt t="24716" x="6807200" y="2085975"/>
          <p14:tracePt t="24724" x="6854825" y="2085975"/>
          <p14:tracePt t="24732" x="6884988" y="2085975"/>
          <p14:tracePt t="24740" x="6932613" y="2085975"/>
          <p14:tracePt t="24748" x="6948488" y="2085975"/>
          <p14:tracePt t="24756" x="6964363" y="2085975"/>
          <p14:tracePt t="24764" x="6964363" y="2101850"/>
          <p14:tracePt t="24772" x="6964363" y="2117725"/>
          <p14:tracePt t="24780" x="6980238" y="2165350"/>
          <p14:tracePt t="24788" x="6980238" y="2212975"/>
          <p14:tracePt t="24796" x="7011988" y="2274888"/>
          <p14:tracePt t="24804" x="7011988" y="2290763"/>
          <p14:tracePt t="24812" x="7043738" y="2338388"/>
          <p14:tracePt t="24837" x="7091363" y="2370138"/>
          <p14:tracePt t="24844" x="7107238" y="2370138"/>
          <p14:tracePt t="24860" x="7123113" y="2370138"/>
          <p14:tracePt t="24895" x="7154863" y="2370138"/>
          <p14:tracePt t="24900" x="7169150" y="2370138"/>
          <p14:tracePt t="24908" x="7200900" y="2370138"/>
          <p14:tracePt t="24916" x="7327900" y="2370138"/>
          <p14:tracePt t="24924" x="7469188" y="2338388"/>
          <p14:tracePt t="24932" x="7612063" y="2306638"/>
          <p14:tracePt t="24940" x="7816850" y="2306638"/>
          <p14:tracePt t="24949" x="8116888" y="2306638"/>
          <p14:tracePt t="24956" x="8401050" y="2306638"/>
          <p14:tracePt t="24964" x="8748713" y="2306638"/>
          <p14:tracePt t="24972" x="9080500" y="2306638"/>
          <p14:tracePt t="24980" x="9459913" y="2306638"/>
          <p14:tracePt t="24988" x="9839325" y="2306638"/>
          <p14:tracePt t="24996" x="10123488" y="2306638"/>
          <p14:tracePt t="25004" x="10264775" y="2306638"/>
          <p14:tracePt t="25012" x="10423525" y="2306638"/>
          <p14:tracePt t="25020" x="10564813" y="2322513"/>
          <p14:tracePt t="25028" x="10580688" y="2338388"/>
          <p14:tracePt t="25205" x="10580688" y="2228850"/>
          <p14:tracePt t="25213" x="10548938" y="2181225"/>
          <p14:tracePt t="25220" x="10533063" y="2117725"/>
          <p14:tracePt t="25228" x="10502900" y="2038350"/>
          <p14:tracePt t="25237" x="10407650" y="1974850"/>
          <p14:tracePt t="25244" x="10391775" y="1943100"/>
          <p14:tracePt t="25252" x="10328275" y="1911350"/>
          <p14:tracePt t="25261" x="10280650" y="1865313"/>
          <p14:tracePt t="25268" x="10186988" y="1865313"/>
          <p14:tracePt t="25276" x="10091738" y="1817688"/>
          <p14:tracePt t="25284" x="10012363" y="1817688"/>
          <p14:tracePt t="25292" x="9948863" y="1785938"/>
          <p14:tracePt t="25301" x="9932988" y="1770063"/>
          <p14:tracePt t="25308" x="9886950" y="1770063"/>
          <p14:tracePt t="25317" x="9871075" y="1754188"/>
          <p14:tracePt t="25324" x="9855200" y="1754188"/>
          <p14:tracePt t="25342" x="9839325" y="1754188"/>
          <p14:tracePt t="25357" x="9823450" y="1754188"/>
          <p14:tracePt t="25373" x="9807575" y="1754188"/>
          <p14:tracePt t="25380" x="9791700" y="1754188"/>
          <p14:tracePt t="25405" x="9759950" y="1754188"/>
          <p14:tracePt t="25412" x="9744075" y="1754188"/>
          <p14:tracePt t="25420" x="9728200" y="1754188"/>
          <p14:tracePt t="25430" x="9648825" y="1754188"/>
          <p14:tracePt t="25436" x="9632950" y="1754188"/>
          <p14:tracePt t="25444" x="9601200" y="1754188"/>
          <p14:tracePt t="25461" x="9586913" y="1754188"/>
          <p14:tracePt t="25468" x="9571038" y="1754188"/>
          <p14:tracePt t="25504" x="9539288" y="1754188"/>
          <p14:tracePt t="25510" x="9523413" y="1754188"/>
          <p14:tracePt t="25518" x="9475788" y="1754188"/>
          <p14:tracePt t="25526" x="9412288" y="1754188"/>
          <p14:tracePt t="25533" x="9348788" y="1754188"/>
          <p14:tracePt t="25542" x="9271000" y="1754188"/>
          <p14:tracePt t="25549" x="9239250" y="1754188"/>
          <p14:tracePt t="25557" x="9191625" y="1754188"/>
          <p14:tracePt t="25565" x="9096375" y="1754188"/>
          <p14:tracePt t="25573" x="9064625" y="1754188"/>
          <p14:tracePt t="25581" x="9017000" y="1754188"/>
          <p14:tracePt t="25589" x="8955088" y="1754188"/>
          <p14:tracePt t="25597" x="8891588" y="1754188"/>
          <p14:tracePt t="25606" x="8875713" y="1754188"/>
          <p14:tracePt t="25613" x="8812213" y="1785938"/>
          <p14:tracePt t="25622" x="8764588" y="1801813"/>
          <p14:tracePt t="25629" x="8748713" y="1849438"/>
          <p14:tracePt t="25638" x="8716963" y="1865313"/>
          <p14:tracePt t="25703" x="8716963" y="1881188"/>
          <p14:tracePt t="25709" x="8701088" y="1895475"/>
          <p14:tracePt t="25718" x="8701088" y="1943100"/>
          <p14:tracePt t="25725" x="8701088" y="1974850"/>
          <p14:tracePt t="25733" x="8701088" y="2070100"/>
          <p14:tracePt t="25741" x="8686800" y="2117725"/>
          <p14:tracePt t="25749" x="8686800" y="2181225"/>
          <p14:tracePt t="25757" x="8686800" y="2306638"/>
          <p14:tracePt t="25765" x="8655050" y="2370138"/>
          <p14:tracePt t="25774" x="8655050" y="2544763"/>
          <p14:tracePt t="25781" x="8655050" y="2701925"/>
          <p14:tracePt t="25789" x="8655050" y="2844800"/>
          <p14:tracePt t="25798" x="8655050" y="3017838"/>
          <p14:tracePt t="25805" x="8655050" y="3113088"/>
          <p14:tracePt t="25813" x="8655050" y="3208338"/>
          <p14:tracePt t="25822" x="8655050" y="3365500"/>
          <p14:tracePt t="25830" x="8655050" y="3571875"/>
          <p14:tracePt t="25837" x="8607425" y="3681413"/>
          <p14:tracePt t="25845" x="8607425" y="3808413"/>
          <p14:tracePt t="25853" x="8575675" y="3949700"/>
          <p14:tracePt t="25861" x="8559800" y="4013200"/>
          <p14:tracePt t="25894" x="8559800" y="4029075"/>
          <p14:tracePt t="25958" x="8528050" y="3887788"/>
          <p14:tracePt t="25965" x="8528050" y="3760788"/>
          <p14:tracePt t="25973" x="8528050" y="3540125"/>
          <p14:tracePt t="25981" x="8528050" y="3208338"/>
          <p14:tracePt t="25989" x="8528050" y="3001963"/>
          <p14:tracePt t="25997" x="8528050" y="2749550"/>
          <p14:tracePt t="26005" x="8528050" y="2574925"/>
          <p14:tracePt t="26013" x="8528050" y="2401888"/>
          <p14:tracePt t="26021" x="8528050" y="2306638"/>
          <p14:tracePt t="26029" x="8623300" y="2165350"/>
          <p14:tracePt t="26037" x="8670925" y="2149475"/>
          <p14:tracePt t="26045" x="8716963" y="2070100"/>
          <p14:tracePt t="26053" x="8828088" y="1990725"/>
          <p14:tracePt t="26061" x="8923338" y="1943100"/>
          <p14:tracePt t="26069" x="8970963" y="1927225"/>
          <p14:tracePt t="26077" x="9175750" y="1801813"/>
          <p14:tracePt t="26086" x="9317038" y="1754188"/>
          <p14:tracePt t="26093" x="9459913" y="1722438"/>
          <p14:tracePt t="26101" x="9664700" y="1690688"/>
          <p14:tracePt t="26109" x="9902825" y="1595438"/>
          <p14:tracePt t="26117" x="10186988" y="1595438"/>
          <p14:tracePt t="26125" x="10407650" y="1533525"/>
          <p14:tracePt t="26133" x="10675938" y="1533525"/>
          <p14:tracePt t="26141" x="10848975" y="1470025"/>
          <p14:tracePt t="26149" x="11023600" y="1470025"/>
          <p14:tracePt t="26157" x="11228388" y="1470025"/>
          <p14:tracePt t="26165" x="11403013" y="1470025"/>
          <p14:tracePt t="26173" x="11496675" y="1470025"/>
          <p14:tracePt t="26182" x="11560175" y="1470025"/>
          <p14:tracePt t="26189" x="11655425" y="1470025"/>
          <p14:tracePt t="26197" x="11703050" y="1470025"/>
          <p14:tracePt t="26205" x="11749088" y="1579563"/>
          <p14:tracePt t="26213" x="11749088" y="1643063"/>
          <p14:tracePt t="26221" x="11749088" y="1706563"/>
          <p14:tracePt t="26230" x="11749088" y="1911350"/>
          <p14:tracePt t="26237" x="11749088" y="1943100"/>
          <p14:tracePt t="26245" x="11749088" y="2133600"/>
          <p14:tracePt t="26253" x="11734800" y="2354263"/>
          <p14:tracePt t="26261" x="11607800" y="2544763"/>
          <p14:tracePt t="26269" x="11528425" y="2701925"/>
          <p14:tracePt t="26277" x="11496675" y="2797175"/>
          <p14:tracePt t="26285" x="11480800" y="2860675"/>
          <p14:tracePt t="26293" x="11480800" y="2908300"/>
          <p14:tracePt t="26301" x="11449050" y="3001963"/>
          <p14:tracePt t="26309" x="11433175" y="3049588"/>
          <p14:tracePt t="26317" x="11403013" y="3113088"/>
          <p14:tracePt t="26325" x="11387138" y="3240088"/>
          <p14:tracePt t="26333" x="11307763" y="3317875"/>
          <p14:tracePt t="26341" x="11260138" y="3381375"/>
          <p14:tracePt t="26349" x="11212513" y="3460750"/>
          <p14:tracePt t="26357" x="11071225" y="3571875"/>
          <p14:tracePt t="26365" x="11007725" y="3617913"/>
          <p14:tracePt t="26373" x="10960100" y="3681413"/>
          <p14:tracePt t="26381" x="10848975" y="3729038"/>
          <p14:tracePt t="26389" x="10755313" y="3729038"/>
          <p14:tracePt t="26398" x="10691813" y="3760788"/>
          <p14:tracePt t="26405" x="10628313" y="3760788"/>
          <p14:tracePt t="26413" x="10533063" y="3776663"/>
          <p14:tracePt t="26421" x="10391775" y="3776663"/>
          <p14:tracePt t="26429" x="10264775" y="3776663"/>
          <p14:tracePt t="26438" x="10171113" y="3776663"/>
          <p14:tracePt t="26446" x="10075863" y="3776663"/>
          <p14:tracePt t="26453" x="9980613" y="3776663"/>
          <p14:tracePt t="26461" x="9948863" y="3776663"/>
          <p14:tracePt t="26477" x="9932988" y="3776663"/>
          <p14:tracePt t="26520" x="9886950" y="3776663"/>
          <p14:tracePt t="26526" x="9886950" y="3760788"/>
          <p14:tracePt t="26533" x="9917113" y="3665538"/>
          <p14:tracePt t="26541" x="9964738" y="3602038"/>
          <p14:tracePt t="26550" x="9980613" y="3587750"/>
          <p14:tracePt t="26557" x="9996488" y="3571875"/>
          <p14:tracePt t="26565" x="10012363" y="3556000"/>
          <p14:tracePt t="26704" x="10012363" y="3508375"/>
          <p14:tracePt t="26710" x="10012363" y="3492500"/>
          <p14:tracePt t="26752" x="10012363" y="3476625"/>
          <p14:tracePt t="26774" x="9932988" y="3508375"/>
          <p14:tracePt t="26781" x="9855200" y="3571875"/>
          <p14:tracePt t="26789" x="9839325" y="3617913"/>
          <p14:tracePt t="26797" x="9791700" y="3665538"/>
          <p14:tracePt t="26805" x="9744075" y="3729038"/>
          <p14:tracePt t="26822" x="9728200" y="3744913"/>
          <p14:tracePt t="26966" x="9696450" y="3744913"/>
          <p14:tracePt t="26974" x="9664700" y="3729038"/>
          <p14:tracePt t="26981" x="9648825" y="3729038"/>
          <p14:tracePt t="26990" x="9632950" y="3729038"/>
          <p14:tracePt t="26997" x="9586913" y="3713163"/>
          <p14:tracePt t="27005" x="9571038" y="3697288"/>
          <p14:tracePt t="27022" x="9507538" y="3665538"/>
          <p14:tracePt t="27038" x="9491663" y="3649663"/>
          <p14:tracePt t="27053" x="9475788" y="3617913"/>
          <p14:tracePt t="27130" x="9475788" y="3587750"/>
          <p14:tracePt t="27159" x="9475788" y="3556000"/>
          <p14:tracePt t="27182" x="9475788" y="3540125"/>
          <p14:tracePt t="27190" x="9475788" y="3524250"/>
          <p14:tracePt t="27206" x="9507538" y="3508375"/>
          <p14:tracePt t="27214" x="9555163" y="3508375"/>
          <p14:tracePt t="27238" x="9571038" y="3476625"/>
          <p14:tracePt t="27376" x="9523413" y="3476625"/>
          <p14:tracePt t="27382" x="9475788" y="3444875"/>
          <p14:tracePt t="27389" x="9459913" y="3365500"/>
          <p14:tracePt t="27398" x="9412288" y="3317875"/>
          <p14:tracePt t="27405" x="9412288" y="3302000"/>
          <p14:tracePt t="27414" x="9380538" y="3160713"/>
          <p14:tracePt t="27421" x="9380538" y="2986088"/>
          <p14:tracePt t="27429" x="9364663" y="2781300"/>
          <p14:tracePt t="27437" x="9332913" y="2560638"/>
          <p14:tracePt t="27445" x="9286875" y="2259013"/>
          <p14:tracePt t="27453" x="9255125" y="2006600"/>
          <p14:tracePt t="27461" x="9223375" y="1658938"/>
          <p14:tracePt t="27469" x="9159875" y="1279525"/>
          <p14:tracePt t="27478" x="9096375" y="979488"/>
          <p14:tracePt t="27485" x="9017000" y="584200"/>
          <p14:tracePt t="27493" x="8955088" y="2047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4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679FF-199B-AF18-F9D0-316E89E4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IN" sz="3200" b="1" i="1" dirty="0">
                <a:highlight>
                  <a:srgbClr val="800080"/>
                </a:highlight>
              </a:rPr>
              <a:t>STUDENT HOME PAGE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574E1-620D-E4DA-6D98-4438E696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097088"/>
            <a:ext cx="5530107" cy="4117445"/>
          </a:xfrm>
        </p:spPr>
        <p:txBody>
          <a:bodyPr>
            <a:normAutofit/>
          </a:bodyPr>
          <a:lstStyle/>
          <a:p>
            <a:r>
              <a:rPr lang="en-IN" sz="2000" dirty="0"/>
              <a:t>After Sign-In the student is directed to the home page.</a:t>
            </a:r>
          </a:p>
          <a:p>
            <a:r>
              <a:rPr lang="en-IN" sz="2000" dirty="0"/>
              <a:t>Home page has 3 options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Check profile (Drawer at top right corner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Attempt Quiz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View performance (to check scores of earlier quizzes)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CCF25A-F243-00D5-9F1A-128962C38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82" y="428467"/>
            <a:ext cx="2974628" cy="5973127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9" name="Group 5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287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8"/>
    </mc:Choice>
    <mc:Fallback xmlns="">
      <p:transition spd="slow" advTm="1928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18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9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63755-C223-A623-CAA9-71A59241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1.STUDENT 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PROFILE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AD8DCC-668A-5283-579F-F4289FCFE9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70702" y="933642"/>
            <a:ext cx="2056662" cy="457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2F7FAB3-1095-2405-67CF-9E27E8ABB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8820" y="865006"/>
            <a:ext cx="2121450" cy="468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B4A120-C760-C5F0-0C0C-051AAEC61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825" y="865006"/>
            <a:ext cx="1914459" cy="468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071A27-A76E-EFE8-0933-6C7A6EFF41CA}"/>
              </a:ext>
            </a:extLst>
          </p:cNvPr>
          <p:cNvSpPr/>
          <p:nvPr/>
        </p:nvSpPr>
        <p:spPr>
          <a:xfrm>
            <a:off x="6329030" y="4083290"/>
            <a:ext cx="1359860" cy="230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1AB35D-1216-A644-8B24-C906F5D57B05}"/>
              </a:ext>
            </a:extLst>
          </p:cNvPr>
          <p:cNvSpPr/>
          <p:nvPr/>
        </p:nvSpPr>
        <p:spPr>
          <a:xfrm>
            <a:off x="8544451" y="4328114"/>
            <a:ext cx="1212786" cy="28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425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069"/>
    </mc:Choice>
    <mc:Fallback xmlns="">
      <p:transition spd="slow" advTm="45069"/>
    </mc:Fallback>
  </mc:AlternateContent>
  <p:extLst>
    <p:ext uri="{3A86A75C-4F4B-4683-9AE1-C65F6400EC91}">
      <p14:laserTraceLst xmlns:p14="http://schemas.microsoft.com/office/powerpoint/2010/main">
        <p14:tracePtLst>
          <p14:tracePt t="539" x="4584700" y="6273800"/>
          <p14:tracePt t="846" x="2984500" y="6542088"/>
          <p14:tracePt t="854" x="3079750" y="6351588"/>
          <p14:tracePt t="862" x="3175000" y="6210300"/>
          <p14:tracePt t="870" x="3252788" y="6099175"/>
          <p14:tracePt t="879" x="3316288" y="5957888"/>
          <p14:tracePt t="886" x="3363913" y="5815013"/>
          <p14:tracePt t="894" x="3395663" y="5672138"/>
          <p14:tracePt t="902" x="3459163" y="5530850"/>
          <p14:tracePt t="910" x="3490913" y="5310188"/>
          <p14:tracePt t="918" x="3552825" y="5087938"/>
          <p14:tracePt t="926" x="3600450" y="4946650"/>
          <p14:tracePt t="934" x="3632200" y="4692650"/>
          <p14:tracePt t="942" x="3695700" y="4471988"/>
          <p14:tracePt t="950" x="3695700" y="4329113"/>
          <p14:tracePt t="959" x="3727450" y="4267200"/>
          <p14:tracePt t="966" x="3743325" y="4171950"/>
          <p14:tracePt t="974" x="3743325" y="4124325"/>
          <p14:tracePt t="982" x="3775075" y="4060825"/>
          <p14:tracePt t="990" x="3790950" y="3997325"/>
          <p14:tracePt t="998" x="3821113" y="3887788"/>
          <p14:tracePt t="1007" x="3836988" y="3792538"/>
          <p14:tracePt t="1014" x="3836988" y="3697288"/>
          <p14:tracePt t="1022" x="3916363" y="3602038"/>
          <p14:tracePt t="1030" x="3948113" y="3460750"/>
          <p14:tracePt t="1039" x="3963988" y="3397250"/>
          <p14:tracePt t="1046" x="3995738" y="3349625"/>
          <p14:tracePt t="1054" x="4011613" y="3333750"/>
          <p14:tracePt t="1263" x="4011613" y="3317875"/>
          <p14:tracePt t="1271" x="3979863" y="3317875"/>
          <p14:tracePt t="1279" x="3916363" y="3333750"/>
          <p14:tracePt t="1583" x="3948113" y="3333750"/>
          <p14:tracePt t="1591" x="4106863" y="3302000"/>
          <p14:tracePt t="1598" x="4295775" y="3144838"/>
          <p14:tracePt t="1606" x="4752975" y="2908300"/>
          <p14:tracePt t="1614" x="4975225" y="2844800"/>
          <p14:tracePt t="1622" x="5368925" y="2701925"/>
          <p14:tracePt t="1630" x="5764213" y="2560638"/>
          <p14:tracePt t="1638" x="6064250" y="2465388"/>
          <p14:tracePt t="1646" x="6207125" y="2433638"/>
          <p14:tracePt t="1654" x="6238875" y="2386013"/>
          <p14:tracePt t="1662" x="6269038" y="2370138"/>
          <p14:tracePt t="1670" x="6316663" y="2354263"/>
          <p14:tracePt t="1678" x="6348413" y="2354263"/>
          <p14:tracePt t="1686" x="6364288" y="2338388"/>
          <p14:tracePt t="1695" x="6380163" y="2306638"/>
          <p14:tracePt t="1703" x="6396038" y="2306638"/>
          <p14:tracePt t="1710" x="6427788" y="2306638"/>
          <p14:tracePt t="1727" x="6459538" y="2290763"/>
          <p14:tracePt t="1986" x="6443663" y="2290763"/>
          <p14:tracePt t="1998" x="6427788" y="2290763"/>
          <p14:tracePt t="2007" x="6396038" y="2338388"/>
          <p14:tracePt t="2014" x="6364288" y="2401888"/>
          <p14:tracePt t="2022" x="6316663" y="2481263"/>
          <p14:tracePt t="2030" x="6300788" y="2528888"/>
          <p14:tracePt t="2038" x="6284913" y="2544763"/>
          <p14:tracePt t="2046" x="6238875" y="2622550"/>
          <p14:tracePt t="2054" x="6223000" y="2654300"/>
          <p14:tracePt t="2062" x="6207125" y="2686050"/>
          <p14:tracePt t="2070" x="6175375" y="2701925"/>
          <p14:tracePt t="2079" x="6159500" y="2765425"/>
          <p14:tracePt t="2086" x="6096000" y="2813050"/>
          <p14:tracePt t="2094" x="6064250" y="2860675"/>
          <p14:tracePt t="2102" x="6064250" y="2876550"/>
          <p14:tracePt t="2111" x="6016625" y="2954338"/>
          <p14:tracePt t="2118" x="6000750" y="2986088"/>
          <p14:tracePt t="2126" x="5938838" y="3065463"/>
          <p14:tracePt t="2134" x="5922963" y="3113088"/>
          <p14:tracePt t="2142" x="5811838" y="3224213"/>
          <p14:tracePt t="2150" x="5764213" y="3270250"/>
          <p14:tracePt t="2159" x="5653088" y="3397250"/>
          <p14:tracePt t="2167" x="5638800" y="3444875"/>
          <p14:tracePt t="2175" x="5607050" y="3492500"/>
          <p14:tracePt t="2182" x="5607050" y="3508375"/>
          <p14:tracePt t="2190" x="5607050" y="3524250"/>
          <p14:tracePt t="2215" x="5591175" y="3540125"/>
          <p14:tracePt t="2298" x="5607050" y="3476625"/>
          <p14:tracePt t="2302" x="5700713" y="3255963"/>
          <p14:tracePt t="2310" x="5748338" y="3113088"/>
          <p14:tracePt t="2319" x="5780088" y="3001963"/>
          <p14:tracePt t="2327" x="5780088" y="2938463"/>
          <p14:tracePt t="2334" x="5780088" y="2876550"/>
          <p14:tracePt t="2343" x="5780088" y="2813050"/>
          <p14:tracePt t="2351" x="5780088" y="2686050"/>
          <p14:tracePt t="2358" x="5684838" y="2590800"/>
          <p14:tracePt t="2366" x="5638800" y="2560638"/>
          <p14:tracePt t="2375" x="5591175" y="2449513"/>
          <p14:tracePt t="2382" x="5559425" y="2417763"/>
          <p14:tracePt t="2390" x="5511800" y="2338388"/>
          <p14:tracePt t="2398" x="5464175" y="2243138"/>
          <p14:tracePt t="2406" x="5416550" y="2165350"/>
          <p14:tracePt t="2414" x="5400675" y="2149475"/>
          <p14:tracePt t="2423" x="5384800" y="2117725"/>
          <p14:tracePt t="2430" x="5384800" y="2085975"/>
          <p14:tracePt t="2438" x="5322888" y="2006600"/>
          <p14:tracePt t="2446" x="5291138" y="1990725"/>
          <p14:tracePt t="2454" x="5275263" y="1958975"/>
          <p14:tracePt t="2462" x="5259388" y="1943100"/>
          <p14:tracePt t="2479" x="5243513" y="1927225"/>
          <p14:tracePt t="2487" x="5227638" y="1927225"/>
          <p14:tracePt t="2503" x="5211763" y="1911350"/>
          <p14:tracePt t="2713" x="5211763" y="1881188"/>
          <p14:tracePt t="2728" x="5227638" y="1881188"/>
          <p14:tracePt t="2744" x="5275263" y="1881188"/>
          <p14:tracePt t="2751" x="5322888" y="1849438"/>
          <p14:tracePt t="2834" x="5337175" y="1833563"/>
          <p14:tracePt t="2840" x="5353050" y="1817688"/>
          <p14:tracePt t="2848" x="5416550" y="1801813"/>
          <p14:tracePt t="2855" x="5464175" y="1754188"/>
          <p14:tracePt t="2864" x="5511800" y="1674813"/>
          <p14:tracePt t="2872" x="5527675" y="1658938"/>
          <p14:tracePt t="2879" x="5543550" y="1643063"/>
          <p14:tracePt t="2887" x="5559425" y="1627188"/>
          <p14:tracePt t="2895" x="5607050" y="1579563"/>
          <p14:tracePt t="2903" x="5622925" y="1563688"/>
          <p14:tracePt t="2911" x="5684838" y="1501775"/>
          <p14:tracePt t="2919" x="5700713" y="1485900"/>
          <p14:tracePt t="2928" x="5732463" y="1470025"/>
          <p14:tracePt t="2936" x="5764213" y="1454150"/>
          <p14:tracePt t="3025" x="5764213" y="1406525"/>
          <p14:tracePt t="3032" x="5795963" y="1358900"/>
          <p14:tracePt t="3040" x="5827713" y="1295400"/>
          <p14:tracePt t="3047" x="5875338" y="1247775"/>
          <p14:tracePt t="3145" x="5891213" y="1247775"/>
          <p14:tracePt t="3151" x="5922963" y="1295400"/>
          <p14:tracePt t="3176" x="5953125" y="1343025"/>
          <p14:tracePt t="3184" x="6016625" y="1406525"/>
          <p14:tracePt t="3191" x="6048375" y="1517650"/>
          <p14:tracePt t="3208" x="6064250" y="1547813"/>
          <p14:tracePt t="3216" x="6096000" y="1595438"/>
          <p14:tracePt t="3223" x="6111875" y="1611313"/>
          <p14:tracePt t="3232" x="6159500" y="1738313"/>
          <p14:tracePt t="3239" x="6175375" y="1801813"/>
          <p14:tracePt t="3247" x="6223000" y="1865313"/>
          <p14:tracePt t="3255" x="6223000" y="1990725"/>
          <p14:tracePt t="3264" x="6253163" y="2038350"/>
          <p14:tracePt t="3271" x="6269038" y="2133600"/>
          <p14:tracePt t="3279" x="6300788" y="2212975"/>
          <p14:tracePt t="3287" x="6300788" y="2228850"/>
          <p14:tracePt t="3295" x="6316663" y="2290763"/>
          <p14:tracePt t="3303" x="6316663" y="2354263"/>
          <p14:tracePt t="3311" x="6316663" y="2401888"/>
          <p14:tracePt t="3319" x="6332538" y="2433638"/>
          <p14:tracePt t="3327" x="6332538" y="2481263"/>
          <p14:tracePt t="3335" x="6332538" y="2513013"/>
          <p14:tracePt t="3343" x="6332538" y="2560638"/>
          <p14:tracePt t="3351" x="6332538" y="2590800"/>
          <p14:tracePt t="3359" x="6332538" y="2638425"/>
          <p14:tracePt t="3367" x="6332538" y="2701925"/>
          <p14:tracePt t="3376" x="6332538" y="2717800"/>
          <p14:tracePt t="3383" x="6332538" y="2749550"/>
          <p14:tracePt t="3391" x="6332538" y="2781300"/>
          <p14:tracePt t="3399" x="6332538" y="2828925"/>
          <p14:tracePt t="3415" x="6332538" y="2892425"/>
          <p14:tracePt t="3424" x="6332538" y="2922588"/>
          <p14:tracePt t="3441" x="6332538" y="2970213"/>
          <p14:tracePt t="3456" x="6332538" y="3017838"/>
          <p14:tracePt t="3463" x="6332538" y="3033713"/>
          <p14:tracePt t="3471" x="6332538" y="3097213"/>
          <p14:tracePt t="3480" x="6284913" y="3113088"/>
          <p14:tracePt t="3488" x="6253163" y="3128963"/>
          <p14:tracePt t="3503" x="6223000" y="3128963"/>
          <p14:tracePt t="3511" x="6207125" y="3144838"/>
          <p14:tracePt t="3664" x="6223000" y="3081338"/>
          <p14:tracePt t="3680" x="6238875" y="3065463"/>
          <p14:tracePt t="3687" x="6253163" y="3049588"/>
          <p14:tracePt t="3695" x="6284913" y="3017838"/>
          <p14:tracePt t="3712" x="6316663" y="2986088"/>
          <p14:tracePt t="3728" x="6332538" y="2970213"/>
          <p14:tracePt t="3793" x="6348413" y="2954338"/>
          <p14:tracePt t="3799" x="6348413" y="2922588"/>
          <p14:tracePt t="3808" x="6348413" y="2908300"/>
          <p14:tracePt t="3816" x="6348413" y="2860675"/>
          <p14:tracePt t="3824" x="6348413" y="2844800"/>
          <p14:tracePt t="3831" x="6348413" y="2828925"/>
          <p14:tracePt t="4008" x="6348413" y="2813050"/>
          <p14:tracePt t="4015" x="6348413" y="2797175"/>
          <p14:tracePt t="4023" x="6332538" y="2797175"/>
          <p14:tracePt t="4122" x="6284913" y="2733675"/>
          <p14:tracePt t="4127" x="6269038" y="2717800"/>
          <p14:tracePt t="4136" x="6238875" y="2654300"/>
          <p14:tracePt t="4152" x="6223000" y="2606675"/>
          <p14:tracePt t="4159" x="6207125" y="2560638"/>
          <p14:tracePt t="4167" x="6191250" y="2544763"/>
          <p14:tracePt t="4175" x="6159500" y="2513013"/>
          <p14:tracePt t="4183" x="6143625" y="2465388"/>
          <p14:tracePt t="4191" x="6127750" y="2449513"/>
          <p14:tracePt t="4200" x="6111875" y="2386013"/>
          <p14:tracePt t="4208" x="6064250" y="2354263"/>
          <p14:tracePt t="4215" x="6064250" y="2322513"/>
          <p14:tracePt t="4223" x="6064250" y="2228850"/>
          <p14:tracePt t="4232" x="6064250" y="2133600"/>
          <p14:tracePt t="4239" x="6064250" y="2070100"/>
          <p14:tracePt t="4248" x="6064250" y="1865313"/>
          <p14:tracePt t="4255" x="6127750" y="1754188"/>
          <p14:tracePt t="4263" x="6223000" y="1611313"/>
          <p14:tracePt t="4271" x="6269038" y="1547813"/>
          <p14:tracePt t="4279" x="6316663" y="1438275"/>
          <p14:tracePt t="4287" x="6364288" y="1374775"/>
          <p14:tracePt t="4295" x="6364288" y="1358900"/>
          <p14:tracePt t="4303" x="6364288" y="1327150"/>
          <p14:tracePt t="4319" x="6364288" y="1311275"/>
          <p14:tracePt t="4344" x="6364288" y="1247775"/>
          <p14:tracePt t="4378" x="6380163" y="1231900"/>
          <p14:tracePt t="4384" x="6396038" y="1231900"/>
          <p14:tracePt t="4391" x="6411913" y="1231900"/>
          <p14:tracePt t="4399" x="6459538" y="1231900"/>
          <p14:tracePt t="4408" x="6475413" y="1231900"/>
          <p14:tracePt t="4415" x="6491288" y="1231900"/>
          <p14:tracePt t="4423" x="6507163" y="1216025"/>
          <p14:tracePt t="4482" x="6523038" y="1216025"/>
          <p14:tracePt t="4487" x="6569075" y="1279525"/>
          <p14:tracePt t="4495" x="6584950" y="1358900"/>
          <p14:tracePt t="4503" x="6648450" y="1485900"/>
          <p14:tracePt t="4511" x="6680200" y="1533525"/>
          <p14:tracePt t="4519" x="6711950" y="1579563"/>
          <p14:tracePt t="4528" x="6759575" y="1611313"/>
          <p14:tracePt t="4536" x="6823075" y="1690688"/>
          <p14:tracePt t="4544" x="6869113" y="1770063"/>
          <p14:tracePt t="4551" x="6900863" y="1801813"/>
          <p14:tracePt t="4560" x="6900863" y="1895475"/>
          <p14:tracePt t="4567" x="6916738" y="1974850"/>
          <p14:tracePt t="4575" x="6916738" y="2070100"/>
          <p14:tracePt t="4583" x="6916738" y="2133600"/>
          <p14:tracePt t="4591" x="6916738" y="2259013"/>
          <p14:tracePt t="4600" x="6916738" y="2322513"/>
          <p14:tracePt t="4607" x="6916738" y="2386013"/>
          <p14:tracePt t="4615" x="6932613" y="2417763"/>
          <p14:tracePt t="4624" x="6932613" y="2449513"/>
          <p14:tracePt t="4631" x="6932613" y="2513013"/>
          <p14:tracePt t="4639" x="6932613" y="2590800"/>
          <p14:tracePt t="4647" x="6964363" y="2654300"/>
          <p14:tracePt t="4655" x="6964363" y="2749550"/>
          <p14:tracePt t="4664" x="6980238" y="2813050"/>
          <p14:tracePt t="4671" x="6980238" y="2828925"/>
          <p14:tracePt t="4679" x="6980238" y="2922588"/>
          <p14:tracePt t="4687" x="7011988" y="2954338"/>
          <p14:tracePt t="4695" x="7011988" y="2986088"/>
          <p14:tracePt t="4712" x="7027863" y="3001963"/>
          <p14:tracePt t="4720" x="7027863" y="3033713"/>
          <p14:tracePt t="4736" x="7027863" y="3049588"/>
          <p14:tracePt t="4744" x="7043738" y="3144838"/>
          <p14:tracePt t="4752" x="7043738" y="3160713"/>
          <p14:tracePt t="4760" x="7059613" y="3192463"/>
          <p14:tracePt t="4767" x="7091363" y="3240088"/>
          <p14:tracePt t="4776" x="7091363" y="3302000"/>
          <p14:tracePt t="4783" x="7107238" y="3317875"/>
          <p14:tracePt t="4792" x="7107238" y="3349625"/>
          <p14:tracePt t="4799" x="7107238" y="3381375"/>
          <p14:tracePt t="4807" x="7107238" y="3429000"/>
          <p14:tracePt t="4815" x="7107238" y="3460750"/>
          <p14:tracePt t="4824" x="7107238" y="3556000"/>
          <p14:tracePt t="4840" x="7107238" y="3602038"/>
          <p14:tracePt t="4848" x="7107238" y="3697288"/>
          <p14:tracePt t="4857" x="7107238" y="3729038"/>
          <p14:tracePt t="4864" x="7107238" y="3776663"/>
          <p14:tracePt t="4873" x="7107238" y="3792538"/>
          <p14:tracePt t="4880" x="7107238" y="3903663"/>
          <p14:tracePt t="4889" x="7107238" y="3935413"/>
          <p14:tracePt t="4896" x="7107238" y="4013200"/>
          <p14:tracePt t="4904" x="7091363" y="4108450"/>
          <p14:tracePt t="4912" x="7091363" y="4203700"/>
          <p14:tracePt t="4920" x="7075488" y="4267200"/>
          <p14:tracePt t="4928" x="7075488" y="4360863"/>
          <p14:tracePt t="4936" x="7027863" y="4440238"/>
          <p14:tracePt t="4944" x="7027863" y="4567238"/>
          <p14:tracePt t="4952" x="6996113" y="4598988"/>
          <p14:tracePt t="4960" x="6996113" y="4645025"/>
          <p14:tracePt t="4968" x="6980238" y="4740275"/>
          <p14:tracePt t="4976" x="6980238" y="4787900"/>
          <p14:tracePt t="4984" x="6948488" y="4851400"/>
          <p14:tracePt t="4992" x="6900863" y="4946650"/>
          <p14:tracePt t="5000" x="6854825" y="5024438"/>
          <p14:tracePt t="5008" x="6807200" y="5072063"/>
          <p14:tracePt t="5017" x="6759575" y="5199063"/>
          <p14:tracePt t="5024" x="6711950" y="5278438"/>
          <p14:tracePt t="5033" x="6696075" y="5372100"/>
          <p14:tracePt t="5041" x="6664325" y="5387975"/>
          <p14:tracePt t="5049" x="6664325" y="5451475"/>
          <p14:tracePt t="5057" x="6648450" y="5467350"/>
          <p14:tracePt t="5065" x="6632575" y="5530850"/>
          <p14:tracePt t="5072" x="6600825" y="5594350"/>
          <p14:tracePt t="5080" x="6584950" y="5641975"/>
          <p14:tracePt t="5088" x="6569075" y="5688013"/>
          <p14:tracePt t="5096" x="6538913" y="5719763"/>
          <p14:tracePt t="5104" x="6475413" y="5767388"/>
          <p14:tracePt t="5112" x="6364288" y="5846763"/>
          <p14:tracePt t="5120" x="6332538" y="5878513"/>
          <p14:tracePt t="5128" x="6253163" y="5894388"/>
          <p14:tracePt t="5137" x="6207125" y="5973763"/>
          <p14:tracePt t="5144" x="6175375" y="5973763"/>
          <p14:tracePt t="5152" x="6143625" y="5973763"/>
          <p14:tracePt t="5160" x="6111875" y="5973763"/>
          <p14:tracePt t="5168" x="6048375" y="5973763"/>
          <p14:tracePt t="5176" x="5984875" y="5973763"/>
          <p14:tracePt t="5185" x="5907088" y="5973763"/>
          <p14:tracePt t="5192" x="5875338" y="5973763"/>
          <p14:tracePt t="5200" x="5780088" y="5973763"/>
          <p14:tracePt t="5208" x="5607050" y="5894388"/>
          <p14:tracePt t="5217" x="5559425" y="5894388"/>
          <p14:tracePt t="5224" x="5495925" y="5846763"/>
          <p14:tracePt t="5232" x="5480050" y="5830888"/>
          <p14:tracePt t="5241" x="5432425" y="5799138"/>
          <p14:tracePt t="5249" x="5384800" y="5751513"/>
          <p14:tracePt t="5256" x="5368925" y="5703888"/>
          <p14:tracePt t="5264" x="5353050" y="5688013"/>
          <p14:tracePt t="5272" x="5337175" y="5641975"/>
          <p14:tracePt t="5280" x="5307013" y="5610225"/>
          <p14:tracePt t="5288" x="5259388" y="5562600"/>
          <p14:tracePt t="5297" x="5243513" y="5514975"/>
          <p14:tracePt t="5304" x="5227638" y="5451475"/>
          <p14:tracePt t="5312" x="5195888" y="5403850"/>
          <p14:tracePt t="5320" x="5195888" y="5356225"/>
          <p14:tracePt t="5329" x="5195888" y="5294313"/>
          <p14:tracePt t="5336" x="5195888" y="5199063"/>
          <p14:tracePt t="5344" x="5195888" y="5103813"/>
          <p14:tracePt t="5352" x="5195888" y="4976813"/>
          <p14:tracePt t="5360" x="5180013" y="4883150"/>
          <p14:tracePt t="5368" x="5180013" y="4756150"/>
          <p14:tracePt t="5376" x="5148263" y="4660900"/>
          <p14:tracePt t="5384" x="5132388" y="4583113"/>
          <p14:tracePt t="5392" x="5132388" y="4551363"/>
          <p14:tracePt t="5400" x="5132388" y="4424363"/>
          <p14:tracePt t="5408" x="5132388" y="4329113"/>
          <p14:tracePt t="5417" x="5100638" y="4187825"/>
          <p14:tracePt t="5424" x="5100638" y="4156075"/>
          <p14:tracePt t="5432" x="5100638" y="3997325"/>
          <p14:tracePt t="5440" x="5100638" y="3903663"/>
          <p14:tracePt t="5449" x="5100638" y="3697288"/>
          <p14:tracePt t="5456" x="5100638" y="3665538"/>
          <p14:tracePt t="5464" x="5100638" y="3540125"/>
          <p14:tracePt t="5472" x="5084763" y="3444875"/>
          <p14:tracePt t="5480" x="5084763" y="3365500"/>
          <p14:tracePt t="5488" x="5053013" y="3240088"/>
          <p14:tracePt t="5496" x="5053013" y="3113088"/>
          <p14:tracePt t="5505" x="5022850" y="3049588"/>
          <p14:tracePt t="5512" x="5022850" y="3017838"/>
          <p14:tracePt t="5520" x="5022850" y="2922588"/>
          <p14:tracePt t="5528" x="5006975" y="2844800"/>
          <p14:tracePt t="5536" x="4975225" y="2781300"/>
          <p14:tracePt t="5544" x="4975225" y="2701925"/>
          <p14:tracePt t="5552" x="4959350" y="2638425"/>
          <p14:tracePt t="5560" x="4943475" y="2590800"/>
          <p14:tracePt t="5568" x="4943475" y="2528888"/>
          <p14:tracePt t="5576" x="4911725" y="2465388"/>
          <p14:tracePt t="5584" x="4864100" y="2433638"/>
          <p14:tracePt t="5592" x="4864100" y="2401888"/>
          <p14:tracePt t="5600" x="4864100" y="2386013"/>
          <p14:tracePt t="5609" x="4864100" y="2322513"/>
          <p14:tracePt t="5616" x="4864100" y="2274888"/>
          <p14:tracePt t="5633" x="4864100" y="2259013"/>
          <p14:tracePt t="5769" x="4879975" y="2243138"/>
          <p14:tracePt t="5776" x="4911725" y="2228850"/>
          <p14:tracePt t="5785" x="4959350" y="2228850"/>
          <p14:tracePt t="5793" x="4991100" y="2228850"/>
          <p14:tracePt t="5800" x="5037138" y="2197100"/>
          <p14:tracePt t="5808" x="5053013" y="2197100"/>
          <p14:tracePt t="5816" x="5068888" y="2165350"/>
          <p14:tracePt t="5907" x="5116513" y="2117725"/>
          <p14:tracePt t="5939" x="5116513" y="2054225"/>
          <p14:tracePt t="5952" x="5148263" y="1911350"/>
          <p14:tracePt t="5960" x="5148263" y="1849438"/>
          <p14:tracePt t="5968" x="5148263" y="1817688"/>
          <p14:tracePt t="5977" x="5148263" y="1643063"/>
          <p14:tracePt t="5985" x="5148263" y="1611313"/>
          <p14:tracePt t="5992" x="5164138" y="1517650"/>
          <p14:tracePt t="6000" x="5211763" y="1438275"/>
          <p14:tracePt t="6008" x="5211763" y="1422400"/>
          <p14:tracePt t="6016" x="5211763" y="1390650"/>
          <p14:tracePt t="6024" x="5211763" y="1374775"/>
          <p14:tracePt t="6032" x="5211763" y="1327150"/>
          <p14:tracePt t="6057" x="5211763" y="1311275"/>
          <p14:tracePt t="6131" x="5259388" y="1247775"/>
          <p14:tracePt t="6136" x="5307013" y="1185863"/>
          <p14:tracePt t="6144" x="5322888" y="1138238"/>
          <p14:tracePt t="6153" x="5464175" y="1090613"/>
          <p14:tracePt t="6160" x="5575300" y="995363"/>
          <p14:tracePt t="6168" x="5716588" y="947738"/>
          <p14:tracePt t="6177" x="5859463" y="854075"/>
          <p14:tracePt t="6185" x="5953125" y="854075"/>
          <p14:tracePt t="6192" x="6048375" y="838200"/>
          <p14:tracePt t="6200" x="6111875" y="838200"/>
          <p14:tracePt t="6208" x="6159500" y="838200"/>
          <p14:tracePt t="6216" x="6207125" y="838200"/>
          <p14:tracePt t="6224" x="6269038" y="838200"/>
          <p14:tracePt t="6232" x="6332538" y="884238"/>
          <p14:tracePt t="6240" x="6380163" y="963613"/>
          <p14:tracePt t="6248" x="6427788" y="995363"/>
          <p14:tracePt t="6256" x="6475413" y="1027113"/>
          <p14:tracePt t="6265" x="6584950" y="1138238"/>
          <p14:tracePt t="6272" x="6632575" y="1154113"/>
          <p14:tracePt t="6280" x="6696075" y="1200150"/>
          <p14:tracePt t="6288" x="6775450" y="1247775"/>
          <p14:tracePt t="6296" x="6807200" y="1295400"/>
          <p14:tracePt t="6304" x="6823075" y="1311275"/>
          <p14:tracePt t="6313" x="6869113" y="1374775"/>
          <p14:tracePt t="6320" x="6884988" y="1422400"/>
          <p14:tracePt t="6328" x="6884988" y="1517650"/>
          <p14:tracePt t="6336" x="6884988" y="1643063"/>
          <p14:tracePt t="6344" x="6884988" y="1801813"/>
          <p14:tracePt t="6352" x="6884988" y="1974850"/>
          <p14:tracePt t="6361" x="6884988" y="2070100"/>
          <p14:tracePt t="6368" x="6884988" y="2149475"/>
          <p14:tracePt t="6376" x="6884988" y="2259013"/>
          <p14:tracePt t="6384" x="6884988" y="2338388"/>
          <p14:tracePt t="6392" x="6884988" y="2465388"/>
          <p14:tracePt t="6400" x="6884988" y="2590800"/>
          <p14:tracePt t="6408" x="6884988" y="2654300"/>
          <p14:tracePt t="6417" x="6884988" y="2749550"/>
          <p14:tracePt t="6425" x="6916738" y="2876550"/>
          <p14:tracePt t="6432" x="6916738" y="2922588"/>
          <p14:tracePt t="6440" x="6916738" y="3113088"/>
          <p14:tracePt t="6448" x="6916738" y="3160713"/>
          <p14:tracePt t="6456" x="6916738" y="3349625"/>
          <p14:tracePt t="6465" x="6916738" y="3413125"/>
          <p14:tracePt t="6472" x="6916738" y="3540125"/>
          <p14:tracePt t="6481" x="6916738" y="3633788"/>
          <p14:tracePt t="6489" x="6916738" y="3808413"/>
          <p14:tracePt t="6496" x="6916738" y="3840163"/>
          <p14:tracePt t="6504" x="6916738" y="3997325"/>
          <p14:tracePt t="6512" x="6916738" y="4092575"/>
          <p14:tracePt t="6520" x="6916738" y="4219575"/>
          <p14:tracePt t="6528" x="6916738" y="4283075"/>
          <p14:tracePt t="6536" x="6916738" y="4360863"/>
          <p14:tracePt t="6544" x="6916738" y="4424363"/>
          <p14:tracePt t="6552" x="6916738" y="4551363"/>
          <p14:tracePt t="6560" x="6916738" y="4645025"/>
          <p14:tracePt t="6568" x="6916738" y="4676775"/>
          <p14:tracePt t="6576" x="6916738" y="4803775"/>
          <p14:tracePt t="6584" x="6916738" y="4883150"/>
          <p14:tracePt t="6592" x="6884988" y="4899025"/>
          <p14:tracePt t="6600" x="6869113" y="5024438"/>
          <p14:tracePt t="6608" x="6869113" y="5072063"/>
          <p14:tracePt t="6616" x="6838950" y="5119688"/>
          <p14:tracePt t="6625" x="6823075" y="5151438"/>
          <p14:tracePt t="6632" x="6775450" y="5230813"/>
          <p14:tracePt t="6640" x="6727825" y="5294313"/>
          <p14:tracePt t="6649" x="6680200" y="5372100"/>
          <p14:tracePt t="6656" x="6616700" y="5387975"/>
          <p14:tracePt t="6664" x="6475413" y="5419725"/>
          <p14:tracePt t="6672" x="6364288" y="5530850"/>
          <p14:tracePt t="6680" x="6300788" y="5562600"/>
          <p14:tracePt t="6688" x="6238875" y="5562600"/>
          <p14:tracePt t="6696" x="6159500" y="5562600"/>
          <p14:tracePt t="6705" x="6127750" y="5562600"/>
          <p14:tracePt t="6713" x="6080125" y="5562600"/>
          <p14:tracePt t="6720" x="6016625" y="5562600"/>
          <p14:tracePt t="6728" x="6000750" y="5562600"/>
          <p14:tracePt t="6736" x="5907088" y="5562600"/>
          <p14:tracePt t="6744" x="5859463" y="5499100"/>
          <p14:tracePt t="6752" x="5764213" y="5483225"/>
          <p14:tracePt t="6760" x="5591175" y="5387975"/>
          <p14:tracePt t="6768" x="5559425" y="5387975"/>
          <p14:tracePt t="6778" x="5480050" y="5387975"/>
          <p14:tracePt t="6785" x="5416550" y="5387975"/>
          <p14:tracePt t="6792" x="5337175" y="5356225"/>
          <p14:tracePt t="6800" x="5275263" y="5356225"/>
          <p14:tracePt t="6808" x="5243513" y="5356225"/>
          <p14:tracePt t="6816" x="5227638" y="5356225"/>
          <p14:tracePt t="6824" x="5180013" y="5356225"/>
          <p14:tracePt t="6832" x="5084763" y="5356225"/>
          <p14:tracePt t="6841" x="5022850" y="5356225"/>
          <p14:tracePt t="6848" x="4864100" y="5356225"/>
          <p14:tracePt t="6856" x="4722813" y="5356225"/>
          <p14:tracePt t="6864" x="4691063" y="5356225"/>
          <p14:tracePt t="6872" x="4627563" y="5356225"/>
          <p14:tracePt t="6880" x="4579938" y="5356225"/>
          <p14:tracePt t="7326" x="4611688" y="5294313"/>
          <p14:tracePt t="7329" x="4659313" y="5214938"/>
          <p14:tracePt t="7338" x="4675188" y="5183188"/>
          <p14:tracePt t="7353" x="4706938" y="5135563"/>
          <p14:tracePt t="7361" x="4722813" y="5087938"/>
          <p14:tracePt t="7370" x="4722813" y="5056188"/>
          <p14:tracePt t="7377" x="4722813" y="5008563"/>
          <p14:tracePt t="7385" x="4752975" y="4962525"/>
          <p14:tracePt t="7393" x="4816475" y="4867275"/>
          <p14:tracePt t="7409" x="4895850" y="4819650"/>
          <p14:tracePt t="7426" x="4943475" y="4772025"/>
          <p14:tracePt t="7433" x="4943475" y="4756150"/>
          <p14:tracePt t="7458" x="4943475" y="4740275"/>
          <p14:tracePt t="7466" x="4943475" y="4676775"/>
          <p14:tracePt t="7473" x="4943475" y="4629150"/>
          <p14:tracePt t="7481" x="4959350" y="4567238"/>
          <p14:tracePt t="7489" x="4991100" y="4487863"/>
          <p14:tracePt t="7497" x="4991100" y="4424363"/>
          <p14:tracePt t="7505" x="4991100" y="4376738"/>
          <p14:tracePt t="7514" x="4991100" y="4297363"/>
          <p14:tracePt t="7521" x="4991100" y="4251325"/>
          <p14:tracePt t="7529" x="5006975" y="4203700"/>
          <p14:tracePt t="7537" x="5006975" y="4171950"/>
          <p14:tracePt t="7545" x="5006975" y="4092575"/>
          <p14:tracePt t="7562" x="5006975" y="4076700"/>
          <p14:tracePt t="7570" x="5006975" y="4060825"/>
          <p14:tracePt t="7877" x="5053013" y="4140200"/>
          <p14:tracePt t="7882" x="5068888" y="4156075"/>
          <p14:tracePt t="7889" x="5084763" y="4171950"/>
          <p14:tracePt t="7898" x="5100638" y="4235450"/>
          <p14:tracePt t="7906" x="5132388" y="4283075"/>
          <p14:tracePt t="7922" x="5132388" y="4297363"/>
          <p14:tracePt t="7929" x="5132388" y="4313238"/>
          <p14:tracePt t="7937" x="5132388" y="4329113"/>
          <p14:tracePt t="8035" x="5132388" y="4392613"/>
          <p14:tracePt t="8041" x="5100638" y="4456113"/>
          <p14:tracePt t="8050" x="5100638" y="4471988"/>
          <p14:tracePt t="8057" x="5100638" y="4503738"/>
          <p14:tracePt t="8282" x="5084763" y="4456113"/>
          <p14:tracePt t="8290" x="5037138" y="4344988"/>
          <p14:tracePt t="8297" x="5037138" y="3965575"/>
          <p14:tracePt t="8305" x="5037138" y="3681413"/>
          <p14:tracePt t="8313" x="5037138" y="3429000"/>
          <p14:tracePt t="8321" x="5037138" y="3176588"/>
          <p14:tracePt t="8329" x="5084763" y="2828925"/>
          <p14:tracePt t="8337" x="5148263" y="2449513"/>
          <p14:tracePt t="8345" x="5227638" y="2022475"/>
          <p14:tracePt t="8353" x="5322888" y="1643063"/>
          <p14:tracePt t="8361" x="5416550" y="1454150"/>
          <p14:tracePt t="8369" x="5448300" y="1231900"/>
          <p14:tracePt t="8377" x="5511800" y="1011238"/>
          <p14:tracePt t="8385" x="5575300" y="790575"/>
          <p14:tracePt t="8393" x="5607050" y="647700"/>
          <p14:tracePt t="8401" x="5622925" y="600075"/>
          <p14:tracePt t="8409" x="5622925" y="536575"/>
          <p14:tracePt t="8417" x="5622925" y="520700"/>
          <p14:tracePt t="8523" x="5622925" y="536575"/>
          <p14:tracePt t="8529" x="5622925" y="584200"/>
          <p14:tracePt t="8538" x="5622925" y="711200"/>
          <p14:tracePt t="8546" x="5622925" y="806450"/>
          <p14:tracePt t="8553" x="5622925" y="931863"/>
          <p14:tracePt t="8562" x="5622925" y="995363"/>
          <p14:tracePt t="8569" x="5622925" y="1122363"/>
          <p14:tracePt t="8578" x="5622925" y="1247775"/>
          <p14:tracePt t="8585" x="5622925" y="1390650"/>
          <p14:tracePt t="8593" x="5622925" y="1517650"/>
          <p14:tracePt t="8602" x="5622925" y="1611313"/>
          <p14:tracePt t="8609" x="5622925" y="1738313"/>
          <p14:tracePt t="8617" x="5622925" y="1833563"/>
          <p14:tracePt t="8625" x="5622925" y="1895475"/>
          <p14:tracePt t="8633" x="5622925" y="1958975"/>
          <p14:tracePt t="8641" x="5622925" y="2006600"/>
          <p14:tracePt t="8649" x="5622925" y="2070100"/>
          <p14:tracePt t="8657" x="5622925" y="2149475"/>
          <p14:tracePt t="8665" x="5622925" y="2181225"/>
          <p14:tracePt t="8673" x="5622925" y="2197100"/>
          <p14:tracePt t="8681" x="5622925" y="2259013"/>
          <p14:tracePt t="8689" x="5622925" y="2306638"/>
          <p14:tracePt t="8698" x="5622925" y="2338388"/>
          <p14:tracePt t="8705" x="5622925" y="2386013"/>
          <p14:tracePt t="8713" x="5622925" y="2401888"/>
          <p14:tracePt t="8721" x="5622925" y="2465388"/>
          <p14:tracePt t="8729" x="5622925" y="2481263"/>
          <p14:tracePt t="8737" x="5622925" y="2497138"/>
          <p14:tracePt t="8746" x="5622925" y="2528888"/>
          <p14:tracePt t="8753" x="5622925" y="2560638"/>
          <p14:tracePt t="8762" x="5622925" y="2574925"/>
          <p14:tracePt t="8769" x="5622925" y="2638425"/>
          <p14:tracePt t="8785" x="5622925" y="2654300"/>
          <p14:tracePt t="8794" x="5622925" y="2686050"/>
          <p14:tracePt t="8810" x="5622925" y="2733675"/>
          <p14:tracePt t="8818" x="5622925" y="2797175"/>
          <p14:tracePt t="8827" x="5622925" y="2813050"/>
          <p14:tracePt t="8833" x="5622925" y="2892425"/>
          <p14:tracePt t="8841" x="5622925" y="2986088"/>
          <p14:tracePt t="8849" x="5622925" y="3081338"/>
          <p14:tracePt t="8858" x="5622925" y="3208338"/>
          <p14:tracePt t="8865" x="5622925" y="3286125"/>
          <p14:tracePt t="8873" x="5622925" y="3317875"/>
          <p14:tracePt t="8881" x="5622925" y="3444875"/>
          <p14:tracePt t="8890" x="5622925" y="3492500"/>
          <p14:tracePt t="8897" x="5622925" y="3508375"/>
          <p14:tracePt t="8906" x="5622925" y="3524250"/>
          <p14:tracePt t="9075" x="5607050" y="3540125"/>
          <p14:tracePt t="9083" x="5591175" y="3540125"/>
          <p14:tracePt t="9090" x="5559425" y="3524250"/>
          <p14:tracePt t="9098" x="5543550" y="3508375"/>
          <p14:tracePt t="9106" x="5527675" y="3365500"/>
          <p14:tracePt t="9114" x="5527675" y="3286125"/>
          <p14:tracePt t="9122" x="5527675" y="3097213"/>
          <p14:tracePt t="9130" x="5527675" y="2892425"/>
          <p14:tracePt t="9139" x="5527675" y="2670175"/>
          <p14:tracePt t="9146" x="5527675" y="2465388"/>
          <p14:tracePt t="9154" x="5527675" y="2290763"/>
          <p14:tracePt t="9162" x="5527675" y="2070100"/>
          <p14:tracePt t="9170" x="5527675" y="1943100"/>
          <p14:tracePt t="9178" x="5527675" y="1849438"/>
          <p14:tracePt t="9186" x="5527675" y="1785938"/>
          <p14:tracePt t="9194" x="5559425" y="1674813"/>
          <p14:tracePt t="9203" x="5559425" y="1658938"/>
          <p14:tracePt t="9211" x="5575300" y="1643063"/>
          <p14:tracePt t="9218" x="5575300" y="1627188"/>
          <p14:tracePt t="9244" x="5575300" y="1611313"/>
          <p14:tracePt t="9275" x="5575300" y="1595438"/>
          <p14:tracePt t="9454" x="5607050" y="1595438"/>
          <p14:tracePt t="9467" x="5607050" y="1627188"/>
          <p14:tracePt t="9475" x="5607050" y="1706563"/>
          <p14:tracePt t="9483" x="5607050" y="1770063"/>
          <p14:tracePt t="9491" x="5607050" y="1927225"/>
          <p14:tracePt t="9498" x="5607050" y="2022475"/>
          <p14:tracePt t="9506" x="5607050" y="2212975"/>
          <p14:tracePt t="9514" x="5607050" y="2386013"/>
          <p14:tracePt t="9522" x="5607050" y="2513013"/>
          <p14:tracePt t="9531" x="5607050" y="2733675"/>
          <p14:tracePt t="9539" x="5607050" y="2908300"/>
          <p14:tracePt t="9546" x="5607050" y="3033713"/>
          <p14:tracePt t="9554" x="5575300" y="3176588"/>
          <p14:tracePt t="9562" x="5575300" y="3270250"/>
          <p14:tracePt t="9570" x="5575300" y="3286125"/>
          <p14:tracePt t="9578" x="5543550" y="3365500"/>
          <p14:tracePt t="9603" x="5543550" y="3397250"/>
          <p14:tracePt t="9691" x="5543550" y="3413125"/>
          <p14:tracePt t="9698" x="5543550" y="3429000"/>
          <p14:tracePt t="9723" x="5543550" y="3444875"/>
          <p14:tracePt t="9747" x="5543550" y="3460750"/>
          <p14:tracePt t="9805" x="5543550" y="3540125"/>
          <p14:tracePt t="9810" x="5543550" y="3587750"/>
          <p14:tracePt t="9818" x="5543550" y="3633788"/>
          <p14:tracePt t="9826" x="5543550" y="3665538"/>
          <p14:tracePt t="9834" x="5543550" y="3729038"/>
          <p14:tracePt t="9842" x="5543550" y="3760788"/>
          <p14:tracePt t="9851" x="5543550" y="3808413"/>
          <p14:tracePt t="9859" x="5543550" y="3840163"/>
          <p14:tracePt t="9899" x="5543550" y="3856038"/>
          <p14:tracePt t="9996" x="5543550" y="3887788"/>
          <p14:tracePt t="10002" x="5543550" y="3903663"/>
          <p14:tracePt t="10195" x="5543550" y="3949700"/>
          <p14:tracePt t="10202" x="5543550" y="3981450"/>
          <p14:tracePt t="10210" x="5543550" y="3997325"/>
          <p14:tracePt t="10219" x="5527675" y="4060825"/>
          <p14:tracePt t="10234" x="5527675" y="4076700"/>
          <p14:tracePt t="10242" x="5527675" y="4124325"/>
          <p14:tracePt t="10251" x="5511800" y="4140200"/>
          <p14:tracePt t="10267" x="5511800" y="4156075"/>
          <p14:tracePt t="10275" x="5511800" y="4171950"/>
          <p14:tracePt t="10339" x="5511800" y="4235450"/>
          <p14:tracePt t="10346" x="5495925" y="4251325"/>
          <p14:tracePt t="10363" x="5480050" y="4267200"/>
          <p14:tracePt t="10370" x="5480050" y="4283075"/>
          <p14:tracePt t="10378" x="5432425" y="4313238"/>
          <p14:tracePt t="10583" x="5416550" y="4313238"/>
          <p14:tracePt t="10586" x="5384800" y="4313238"/>
          <p14:tracePt t="10603" x="5368925" y="4313238"/>
          <p14:tracePt t="10626" x="5337175" y="4313238"/>
          <p14:tracePt t="10659" x="5307013" y="4313238"/>
          <p14:tracePt t="10666" x="5259388" y="4360863"/>
          <p14:tracePt t="10674" x="5227638" y="4360863"/>
          <p14:tracePt t="10682" x="5180013" y="4360863"/>
          <p14:tracePt t="10690" x="5132388" y="4360863"/>
          <p14:tracePt t="10698" x="5100638" y="4376738"/>
          <p14:tracePt t="10981" x="5100638" y="4424363"/>
          <p14:tracePt t="10995" x="5116513" y="4424363"/>
          <p14:tracePt t="11782" x="5164138" y="4408488"/>
          <p14:tracePt t="11787" x="5291138" y="4360863"/>
          <p14:tracePt t="11796" x="5416550" y="4360863"/>
          <p14:tracePt t="11804" x="5653088" y="4267200"/>
          <p14:tracePt t="11811" x="5922963" y="4124325"/>
          <p14:tracePt t="11819" x="6191250" y="3997325"/>
          <p14:tracePt t="11827" x="6316663" y="3965575"/>
          <p14:tracePt t="11835" x="6427788" y="3949700"/>
          <p14:tracePt t="11843" x="6600825" y="3856038"/>
          <p14:tracePt t="11851" x="6648450" y="3824288"/>
          <p14:tracePt t="11859" x="6664325" y="3824288"/>
          <p14:tracePt t="11867" x="6680200" y="3824288"/>
          <p14:tracePt t="11972" x="6664325" y="3824288"/>
          <p14:tracePt t="11980" x="6569075" y="3824288"/>
          <p14:tracePt t="11988" x="6507163" y="3824288"/>
          <p14:tracePt t="11995" x="6459538" y="3856038"/>
          <p14:tracePt t="12004" x="6348413" y="3935413"/>
          <p14:tracePt t="12012" x="6300788" y="3981450"/>
          <p14:tracePt t="12020" x="6238875" y="3981450"/>
          <p14:tracePt t="12028" x="6175375" y="3997325"/>
          <p14:tracePt t="12035" x="6096000" y="4076700"/>
          <p14:tracePt t="12043" x="6064250" y="4076700"/>
          <p14:tracePt t="12051" x="6016625" y="4092575"/>
          <p14:tracePt t="12059" x="6000750" y="4124325"/>
          <p14:tracePt t="12067" x="5953125" y="4140200"/>
          <p14:tracePt t="12310" x="5984875" y="4156075"/>
          <p14:tracePt t="12324" x="6032500" y="4187825"/>
          <p14:tracePt t="12340" x="6048375" y="4187825"/>
          <p14:tracePt t="12356" x="6064250" y="4187825"/>
          <p14:tracePt t="12363" x="6080125" y="4203700"/>
          <p14:tracePt t="12388" x="6096000" y="4219575"/>
          <p14:tracePt t="12395" x="6127750" y="4251325"/>
          <p14:tracePt t="12436" x="6159500" y="4283075"/>
          <p14:tracePt t="12443" x="6159500" y="4344988"/>
          <p14:tracePt t="12451" x="6159500" y="4471988"/>
          <p14:tracePt t="12459" x="6127750" y="4614863"/>
          <p14:tracePt t="12467" x="6064250" y="4724400"/>
          <p14:tracePt t="12475" x="6000750" y="4787900"/>
          <p14:tracePt t="12484" x="5984875" y="4803775"/>
          <p14:tracePt t="12492" x="5953125" y="4819650"/>
          <p14:tracePt t="12525" x="5938838" y="4819650"/>
          <p14:tracePt t="12531" x="5907088" y="4819650"/>
          <p14:tracePt t="12540" x="5827713" y="4724400"/>
          <p14:tracePt t="12547" x="5716588" y="4629150"/>
          <p14:tracePt t="12556" x="5668963" y="4598988"/>
          <p14:tracePt t="12564" x="5622925" y="4487863"/>
          <p14:tracePt t="12571" x="5575300" y="4440238"/>
          <p14:tracePt t="12579" x="5559425" y="4408488"/>
          <p14:tracePt t="12587" x="5511800" y="4360863"/>
          <p14:tracePt t="12604" x="5464175" y="4283075"/>
          <p14:tracePt t="12620" x="5448300" y="4267200"/>
          <p14:tracePt t="12644" x="5432425" y="4251325"/>
          <p14:tracePt t="12716" x="5384800" y="4235450"/>
          <p14:tracePt t="12814" x="5337175" y="4235450"/>
          <p14:tracePt t="12819" x="5291138" y="4344988"/>
          <p14:tracePt t="12828" x="5243513" y="4424363"/>
          <p14:tracePt t="12836" x="5195888" y="4471988"/>
          <p14:tracePt t="12843" x="5180013" y="4535488"/>
          <p14:tracePt t="12852" x="5148263" y="4583113"/>
          <p14:tracePt t="13260" x="5180013" y="4598988"/>
          <p14:tracePt t="13268" x="5322888" y="4567238"/>
          <p14:tracePt t="13276" x="5622925" y="4487863"/>
          <p14:tracePt t="13284" x="5969000" y="4392613"/>
          <p14:tracePt t="13292" x="6238875" y="4251325"/>
          <p14:tracePt t="13300" x="6538913" y="4187825"/>
          <p14:tracePt t="13308" x="6600825" y="4187825"/>
          <p14:tracePt t="13316" x="6616700" y="4187825"/>
          <p14:tracePt t="13495" x="6523038" y="4235450"/>
          <p14:tracePt t="13501" x="6427788" y="4267200"/>
          <p14:tracePt t="13508" x="6380163" y="4297363"/>
          <p14:tracePt t="13516" x="6316663" y="4329113"/>
          <p14:tracePt t="13524" x="6300788" y="4344988"/>
          <p14:tracePt t="13532" x="6284913" y="4344988"/>
          <p14:tracePt t="13540" x="6253163" y="4392613"/>
          <p14:tracePt t="14727" x="6238875" y="4376738"/>
          <p14:tracePt t="14732" x="6284913" y="4344988"/>
          <p14:tracePt t="14741" x="6380163" y="4313238"/>
          <p14:tracePt t="14749" x="6523038" y="4283075"/>
          <p14:tracePt t="14756" x="6711950" y="4156075"/>
          <p14:tracePt t="14764" x="6807200" y="4140200"/>
          <p14:tracePt t="14772" x="6996113" y="4076700"/>
          <p14:tracePt t="14780" x="7091363" y="4060825"/>
          <p14:tracePt t="14788" x="7185025" y="4029075"/>
          <p14:tracePt t="14796" x="7232650" y="4013200"/>
          <p14:tracePt t="14804" x="7248525" y="4013200"/>
          <p14:tracePt t="14812" x="7296150" y="3981450"/>
          <p14:tracePt t="14820" x="7312025" y="3981450"/>
          <p14:tracePt t="14828" x="7375525" y="3949700"/>
          <p14:tracePt t="14836" x="7407275" y="3919538"/>
          <p14:tracePt t="14844" x="7454900" y="3903663"/>
          <p14:tracePt t="14852" x="7500938" y="3887788"/>
          <p14:tracePt t="14860" x="7564438" y="3856038"/>
          <p14:tracePt t="14868" x="7612063" y="3840163"/>
          <p14:tracePt t="14884" x="7627938" y="3840163"/>
          <p14:tracePt t="14943" x="7643813" y="3840163"/>
          <p14:tracePt t="15005" x="7580313" y="3935413"/>
          <p14:tracePt t="15012" x="7469188" y="4044950"/>
          <p14:tracePt t="15020" x="7391400" y="4124325"/>
          <p14:tracePt t="15028" x="7280275" y="4171950"/>
          <p14:tracePt t="15036" x="7232650" y="4219575"/>
          <p14:tracePt t="15044" x="7169150" y="4267200"/>
          <p14:tracePt t="15052" x="7123113" y="4313238"/>
          <p14:tracePt t="15060" x="7027863" y="4329113"/>
          <p14:tracePt t="15068" x="6884988" y="4392613"/>
          <p14:tracePt t="15076" x="6775450" y="4440238"/>
          <p14:tracePt t="15084" x="6711950" y="4456113"/>
          <p14:tracePt t="15101" x="6696075" y="4487863"/>
          <p14:tracePt t="15168" x="6648450" y="4471988"/>
          <p14:tracePt t="15172" x="6569075" y="4376738"/>
          <p14:tracePt t="15180" x="6459538" y="4297363"/>
          <p14:tracePt t="15189" x="6427788" y="4251325"/>
          <p14:tracePt t="15197" x="6348413" y="4140200"/>
          <p14:tracePt t="15204" x="6300788" y="4092575"/>
          <p14:tracePt t="15212" x="6223000" y="4029075"/>
          <p14:tracePt t="15220" x="6111875" y="3903663"/>
          <p14:tracePt t="15229" x="5891213" y="3808413"/>
          <p14:tracePt t="15236" x="5795963" y="3792538"/>
          <p14:tracePt t="15245" x="5653088" y="3729038"/>
          <p14:tracePt t="15252" x="5464175" y="3633788"/>
          <p14:tracePt t="15260" x="5384800" y="3617913"/>
          <p14:tracePt t="15268" x="5291138" y="3587750"/>
          <p14:tracePt t="15276" x="5275263" y="3571875"/>
          <p14:tracePt t="15284" x="5211763" y="3556000"/>
          <p14:tracePt t="15293" x="5195888" y="3540125"/>
          <p14:tracePt t="15300" x="5132388" y="3508375"/>
          <p14:tracePt t="15308" x="5116513" y="3476625"/>
          <p14:tracePt t="15316" x="5068888" y="3444875"/>
          <p14:tracePt t="15324" x="5053013" y="3444875"/>
          <p14:tracePt t="15340" x="5037138" y="3429000"/>
          <p14:tracePt t="15480" x="5037138" y="3476625"/>
          <p14:tracePt t="15488" x="5037138" y="3571875"/>
          <p14:tracePt t="15493" x="5037138" y="3617913"/>
          <p14:tracePt t="15503" x="5037138" y="3713163"/>
          <p14:tracePt t="15509" x="5037138" y="3744913"/>
          <p14:tracePt t="15518" x="5068888" y="3824288"/>
          <p14:tracePt t="15525" x="5084763" y="3856038"/>
          <p14:tracePt t="15533" x="5084763" y="3871913"/>
          <p14:tracePt t="15541" x="5084763" y="3903663"/>
          <p14:tracePt t="15549" x="5084763" y="3919538"/>
          <p14:tracePt t="15557" x="5084763" y="3935413"/>
          <p14:tracePt t="15566" x="5100638" y="3949700"/>
          <p14:tracePt t="15573" x="5148263" y="3997325"/>
          <p14:tracePt t="15582" x="5148263" y="4029075"/>
          <p14:tracePt t="15590" x="5195888" y="4076700"/>
          <p14:tracePt t="15606" x="5195888" y="4124325"/>
          <p14:tracePt t="15613" x="5211763" y="4156075"/>
          <p14:tracePt t="15629" x="5211763" y="4171950"/>
          <p14:tracePt t="15637" x="5227638" y="4219575"/>
          <p14:tracePt t="15661" x="5227638" y="4235450"/>
          <p14:tracePt t="15670" x="5259388" y="4283075"/>
          <p14:tracePt t="15686" x="5259388" y="4297363"/>
          <p14:tracePt t="15693" x="5259388" y="4313238"/>
          <p14:tracePt t="15701" x="5275263" y="4329113"/>
          <p14:tracePt t="16768" x="5275263" y="4313238"/>
          <p14:tracePt t="16773" x="5275263" y="4297363"/>
          <p14:tracePt t="16782" x="5275263" y="4235450"/>
          <p14:tracePt t="16790" x="5275263" y="4187825"/>
          <p14:tracePt t="16797" x="5275263" y="4171950"/>
          <p14:tracePt t="16805" x="5275263" y="4156075"/>
          <p14:tracePt t="16814" x="5275263" y="4140200"/>
          <p14:tracePt t="17536" x="5275263" y="4044950"/>
          <p14:tracePt t="17542" x="5353050" y="3887788"/>
          <p14:tracePt t="17551" x="5448300" y="3617913"/>
          <p14:tracePt t="17559" x="5668963" y="3302000"/>
          <p14:tracePt t="17566" x="5827713" y="2986088"/>
          <p14:tracePt t="17574" x="6080125" y="2638425"/>
          <p14:tracePt t="17582" x="6396038" y="2165350"/>
          <p14:tracePt t="17591" x="6648450" y="1801813"/>
          <p14:tracePt t="17598" x="6900863" y="1485900"/>
          <p14:tracePt t="17607" x="7107238" y="1169988"/>
          <p14:tracePt t="17614" x="7232650" y="947738"/>
          <p14:tracePt t="17622" x="7391400" y="758825"/>
          <p14:tracePt t="17630" x="7485063" y="600075"/>
          <p14:tracePt t="17638" x="7548563" y="347663"/>
          <p14:tracePt t="17646" x="7612063" y="204788"/>
          <p14:tracePt t="17654" x="7627938" y="127000"/>
          <p14:tracePt t="17662" x="7659688" y="31750"/>
          <p14:tracePt t="18711" x="7107238" y="127000"/>
          <p14:tracePt t="18718" x="6884988" y="188913"/>
          <p14:tracePt t="18726" x="6727825" y="300038"/>
          <p14:tracePt t="18734" x="6584950" y="395288"/>
          <p14:tracePt t="18743" x="6523038" y="442913"/>
          <p14:tracePt t="18751" x="6491288" y="458788"/>
          <p14:tracePt t="18824" x="6427788" y="520700"/>
          <p14:tracePt t="18831" x="6411913" y="568325"/>
          <p14:tracePt t="18839" x="6300788" y="663575"/>
          <p14:tracePt t="18846" x="6253163" y="742950"/>
          <p14:tracePt t="18854" x="6238875" y="758825"/>
          <p14:tracePt t="18897" x="6223000" y="806450"/>
          <p14:tracePt t="18902" x="6191250" y="900113"/>
          <p14:tracePt t="18910" x="6191250" y="1027113"/>
          <p14:tracePt t="18919" x="6191250" y="1200150"/>
          <p14:tracePt t="18926" x="6175375" y="1343025"/>
          <p14:tracePt t="18935" x="6175375" y="1438275"/>
          <p14:tracePt t="18943" x="6175375" y="1501775"/>
          <p14:tracePt t="18950" x="6175375" y="1563688"/>
          <p14:tracePt t="18958" x="6175375" y="1627188"/>
          <p14:tracePt t="18967" x="6175375" y="1643063"/>
          <p14:tracePt t="18974" x="6175375" y="1706563"/>
          <p14:tracePt t="18982" x="6175375" y="1722438"/>
          <p14:tracePt t="18991" x="6175375" y="1770063"/>
          <p14:tracePt t="18999" x="6175375" y="1833563"/>
          <p14:tracePt t="19006" x="6175375" y="1881188"/>
          <p14:tracePt t="19014" x="6175375" y="1943100"/>
          <p14:tracePt t="19022" x="6207125" y="2006600"/>
          <p14:tracePt t="19030" x="6223000" y="2117725"/>
          <p14:tracePt t="19038" x="6238875" y="2133600"/>
          <p14:tracePt t="19055" x="6238875" y="2165350"/>
          <p14:tracePt t="19063" x="6269038" y="2212975"/>
          <p14:tracePt t="19070" x="6284913" y="2228850"/>
          <p14:tracePt t="19094" x="6300788" y="2274888"/>
          <p14:tracePt t="19110" x="6316663" y="2290763"/>
          <p14:tracePt t="19127" x="6332538" y="2322513"/>
          <p14:tracePt t="19134" x="6332538" y="2417763"/>
          <p14:tracePt t="19142" x="6411913" y="2465388"/>
          <p14:tracePt t="19150" x="6427788" y="2513013"/>
          <p14:tracePt t="19158" x="6459538" y="2606675"/>
          <p14:tracePt t="19166" x="6507163" y="2654300"/>
          <p14:tracePt t="19174" x="6553200" y="2717800"/>
          <p14:tracePt t="19182" x="6569075" y="2733675"/>
          <p14:tracePt t="19190" x="6569075" y="2765425"/>
          <p14:tracePt t="19198" x="6600825" y="2828925"/>
          <p14:tracePt t="19207" x="6600825" y="2844800"/>
          <p14:tracePt t="19214" x="6600825" y="2876550"/>
          <p14:tracePt t="19222" x="6648450" y="2922588"/>
          <p14:tracePt t="19230" x="6648450" y="2986088"/>
          <p14:tracePt t="19239" x="6648450" y="3033713"/>
          <p14:tracePt t="19246" x="6664325" y="3049588"/>
          <p14:tracePt t="19255" x="6680200" y="3065463"/>
          <p14:tracePt t="19262" x="6680200" y="3113088"/>
          <p14:tracePt t="19271" x="6727825" y="3176588"/>
          <p14:tracePt t="19286" x="6838950" y="3286125"/>
          <p14:tracePt t="19311" x="6838950" y="3302000"/>
          <p14:tracePt t="19318" x="6884988" y="3333750"/>
          <p14:tracePt t="19326" x="6900863" y="3413125"/>
          <p14:tracePt t="19334" x="6916738" y="3429000"/>
          <p14:tracePt t="19342" x="6964363" y="3492500"/>
          <p14:tracePt t="19350" x="6980238" y="3508375"/>
          <p14:tracePt t="19358" x="7027863" y="3571875"/>
          <p14:tracePt t="19367" x="7043738" y="3587750"/>
          <p14:tracePt t="19383" x="7043738" y="3602038"/>
          <p14:tracePt t="19391" x="7043738" y="3617913"/>
          <p14:tracePt t="19398" x="7059613" y="3649663"/>
          <p14:tracePt t="19415" x="7059613" y="3665538"/>
          <p14:tracePt t="19422" x="7075488" y="3681413"/>
          <p14:tracePt t="19439" x="7075488" y="3697288"/>
          <p14:tracePt t="19446" x="7091363" y="3729038"/>
          <p14:tracePt t="19455" x="7138988" y="3760788"/>
          <p14:tracePt t="19503" x="7138988" y="3776663"/>
          <p14:tracePt t="19510" x="7138988" y="3792538"/>
          <p14:tracePt t="19526" x="7138988" y="3808413"/>
          <p14:tracePt t="19535" x="7138988" y="3824288"/>
          <p14:tracePt t="19543" x="7154863" y="3871913"/>
          <p14:tracePt t="19649" x="7154863" y="3935413"/>
          <p14:tracePt t="19655" x="7154863" y="3949700"/>
          <p14:tracePt t="19664" x="7154863" y="3965575"/>
          <p14:tracePt t="19671" x="7154863" y="4013200"/>
          <p14:tracePt t="19679" x="7154863" y="4029075"/>
          <p14:tracePt t="19687" x="7154863" y="4044950"/>
          <p14:tracePt t="19695" x="7154863" y="4108450"/>
          <p14:tracePt t="19703" x="7154863" y="4124325"/>
          <p14:tracePt t="19711" x="7154863" y="4140200"/>
          <p14:tracePt t="19720" x="7154863" y="4156075"/>
          <p14:tracePt t="19727" x="7154863" y="4203700"/>
          <p14:tracePt t="19735" x="7154863" y="4219575"/>
          <p14:tracePt t="19752" x="7154863" y="4283075"/>
          <p14:tracePt t="19760" x="7154863" y="4297363"/>
          <p14:tracePt t="19769" x="7154863" y="4329113"/>
          <p14:tracePt t="19775" x="7154863" y="4360863"/>
          <p14:tracePt t="19791" x="7154863" y="4392613"/>
          <p14:tracePt t="19800" x="7154863" y="4456113"/>
          <p14:tracePt t="19807" x="7138988" y="4503738"/>
          <p14:tracePt t="19815" x="7138988" y="4519613"/>
          <p14:tracePt t="19823" x="7138988" y="4567238"/>
          <p14:tracePt t="19831" x="7138988" y="4629150"/>
          <p14:tracePt t="19839" x="7138988" y="4692650"/>
          <p14:tracePt t="19847" x="7138988" y="4708525"/>
          <p14:tracePt t="19855" x="7123113" y="4772025"/>
          <p14:tracePt t="19871" x="7123113" y="4835525"/>
          <p14:tracePt t="19879" x="7123113" y="4867275"/>
          <p14:tracePt t="19888" x="7123113" y="4899025"/>
          <p14:tracePt t="19903" x="7123113" y="4914900"/>
          <p14:tracePt t="19911" x="7123113" y="4930775"/>
          <p14:tracePt t="19919" x="7123113" y="4946650"/>
          <p14:tracePt t="19928" x="7123113" y="5008563"/>
          <p14:tracePt t="19935" x="7123113" y="5056188"/>
          <p14:tracePt t="19943" x="7123113" y="5119688"/>
          <p14:tracePt t="19951" x="7091363" y="5135563"/>
          <p14:tracePt t="19959" x="7091363" y="5183188"/>
          <p14:tracePt t="19967" x="7091363" y="5199063"/>
          <p14:tracePt t="19976" x="7075488" y="5230813"/>
          <p14:tracePt t="19992" x="7075488" y="5246688"/>
          <p14:tracePt t="20007" x="7059613" y="5278438"/>
          <p14:tracePt t="20024" x="7059613" y="5294313"/>
          <p14:tracePt t="20032" x="7043738" y="5372100"/>
          <p14:tracePt t="20039" x="7027863" y="5387975"/>
          <p14:tracePt t="20047" x="6980238" y="5435600"/>
          <p14:tracePt t="20063" x="6932613" y="5499100"/>
          <p14:tracePt t="20079" x="6916738" y="5546725"/>
          <p14:tracePt t="20087" x="6884988" y="5562600"/>
          <p14:tracePt t="20112" x="6854825" y="5578475"/>
          <p14:tracePt t="20129" x="6791325" y="5610225"/>
          <p14:tracePt t="20136" x="6711950" y="5657850"/>
          <p14:tracePt t="20143" x="6664325" y="5672138"/>
          <p14:tracePt t="20151" x="6600825" y="5751513"/>
          <p14:tracePt t="20159" x="6553200" y="5751513"/>
          <p14:tracePt t="20167" x="6491288" y="5799138"/>
          <p14:tracePt t="20175" x="6284913" y="5830888"/>
          <p14:tracePt t="20183" x="6223000" y="5846763"/>
          <p14:tracePt t="20192" x="6096000" y="5878513"/>
          <p14:tracePt t="20200" x="5907088" y="5910263"/>
          <p14:tracePt t="20207" x="5748338" y="5910263"/>
          <p14:tracePt t="20215" x="5559425" y="5926138"/>
          <p14:tracePt t="20223" x="5275263" y="5926138"/>
          <p14:tracePt t="20231" x="5022850" y="5926138"/>
          <p14:tracePt t="20240" x="4800600" y="5926138"/>
          <p14:tracePt t="20248" x="4675188" y="5926138"/>
          <p14:tracePt t="20256" x="4548188" y="5926138"/>
          <p14:tracePt t="20264" x="4406900" y="5926138"/>
          <p14:tracePt t="20271" x="4311650" y="5894388"/>
          <p14:tracePt t="20279" x="4248150" y="5894388"/>
          <p14:tracePt t="20287" x="4137025" y="5878513"/>
          <p14:tracePt t="20296" x="4011613" y="5878513"/>
          <p14:tracePt t="20303" x="3916363" y="5878513"/>
          <p14:tracePt t="20311" x="3852863" y="5878513"/>
          <p14:tracePt t="20319" x="3836988" y="5878513"/>
          <p14:tracePt t="20328" x="3821113" y="5878513"/>
          <p14:tracePt t="20335" x="3790950" y="5878513"/>
          <p14:tracePt t="20496" x="3775075" y="5846763"/>
          <p14:tracePt t="20504" x="3759200" y="5830888"/>
          <p14:tracePt t="20519" x="3743325" y="5799138"/>
          <p14:tracePt t="20527" x="3727450" y="5783263"/>
          <p14:tracePt t="20535" x="3727450" y="5767388"/>
          <p14:tracePt t="20551" x="3727450" y="5719763"/>
          <p14:tracePt t="20560" x="3727450" y="5688013"/>
          <p14:tracePt t="20568" x="3727450" y="5610225"/>
          <p14:tracePt t="20576" x="3727450" y="5578475"/>
          <p14:tracePt t="20583" x="3727450" y="5530850"/>
          <p14:tracePt t="20600" x="3727450" y="5514975"/>
          <p14:tracePt t="20609" x="3727450" y="5435600"/>
          <p14:tracePt t="20615" x="3727450" y="5387975"/>
          <p14:tracePt t="20624" x="3727450" y="5356225"/>
          <p14:tracePt t="20632" x="3727450" y="5230813"/>
          <p14:tracePt t="20639" x="3727450" y="5087938"/>
          <p14:tracePt t="20647" x="3727450" y="4930775"/>
          <p14:tracePt t="20656" x="3727450" y="4787900"/>
          <p14:tracePt t="20663" x="3727450" y="4692650"/>
          <p14:tracePt t="20671" x="3727450" y="4629150"/>
          <p14:tracePt t="20679" x="3727450" y="4503738"/>
          <p14:tracePt t="20687" x="3727450" y="4471988"/>
          <p14:tracePt t="20695" x="3727450" y="4424363"/>
          <p14:tracePt t="20703" x="3727450" y="4329113"/>
          <p14:tracePt t="20712" x="3727450" y="4267200"/>
          <p14:tracePt t="20719" x="3727450" y="4219575"/>
          <p14:tracePt t="20727" x="3727450" y="4124325"/>
          <p14:tracePt t="20735" x="3727450" y="4029075"/>
          <p14:tracePt t="20743" x="3727450" y="3903663"/>
          <p14:tracePt t="20751" x="3727450" y="3840163"/>
          <p14:tracePt t="20759" x="3727450" y="3744913"/>
          <p14:tracePt t="20767" x="3727450" y="3681413"/>
          <p14:tracePt t="20776" x="3727450" y="3633788"/>
          <p14:tracePt t="20783" x="3727450" y="3602038"/>
          <p14:tracePt t="20791" x="3727450" y="3571875"/>
          <p14:tracePt t="20800" x="3727450" y="3524250"/>
          <p14:tracePt t="20816" x="3727450" y="3444875"/>
          <p14:tracePt t="20823" x="3727450" y="3413125"/>
          <p14:tracePt t="20831" x="3727450" y="3365500"/>
          <p14:tracePt t="20839" x="3727450" y="3333750"/>
          <p14:tracePt t="20847" x="3727450" y="3286125"/>
          <p14:tracePt t="20857" x="3727450" y="3255963"/>
          <p14:tracePt t="20863" x="3727450" y="3224213"/>
          <p14:tracePt t="20872" x="3727450" y="3192463"/>
          <p14:tracePt t="20879" x="3727450" y="3128963"/>
          <p14:tracePt t="20887" x="3727450" y="3113088"/>
          <p14:tracePt t="20895" x="3727450" y="3049588"/>
          <p14:tracePt t="20903" x="3727450" y="3001963"/>
          <p14:tracePt t="20911" x="3727450" y="2970213"/>
          <p14:tracePt t="20919" x="3727450" y="2892425"/>
          <p14:tracePt t="20927" x="3727450" y="2860675"/>
          <p14:tracePt t="20935" x="3727450" y="2765425"/>
          <p14:tracePt t="20943" x="3727450" y="2717800"/>
          <p14:tracePt t="20951" x="3727450" y="2701925"/>
          <p14:tracePt t="20959" x="3727450" y="2638425"/>
          <p14:tracePt t="20967" x="3727450" y="2574925"/>
          <p14:tracePt t="20975" x="3727450" y="2528888"/>
          <p14:tracePt t="20983" x="3727450" y="2465388"/>
          <p14:tracePt t="20991" x="3727450" y="2417763"/>
          <p14:tracePt t="20999" x="3727450" y="2290763"/>
          <p14:tracePt t="21016" x="3727450" y="2197100"/>
          <p14:tracePt t="21023" x="3727450" y="2101850"/>
          <p14:tracePt t="21031" x="3727450" y="1990725"/>
          <p14:tracePt t="21039" x="3727450" y="1849438"/>
          <p14:tracePt t="21047" x="3727450" y="1754188"/>
          <p14:tracePt t="21056" x="3727450" y="1658938"/>
          <p14:tracePt t="21063" x="3727450" y="1595438"/>
          <p14:tracePt t="21071" x="3727450" y="1547813"/>
          <p14:tracePt t="21080" x="3727450" y="1454150"/>
          <p14:tracePt t="21087" x="3727450" y="1438275"/>
          <p14:tracePt t="21095" x="3727450" y="1422400"/>
          <p14:tracePt t="21103" x="3727450" y="1390650"/>
          <p14:tracePt t="21111" x="3727450" y="1295400"/>
          <p14:tracePt t="21119" x="3727450" y="1247775"/>
          <p14:tracePt t="21127" x="3727450" y="1185863"/>
          <p14:tracePt t="21135" x="3695700" y="1090613"/>
          <p14:tracePt t="21143" x="3695700" y="1011238"/>
          <p14:tracePt t="21151" x="3695700" y="979488"/>
          <p14:tracePt t="21159" x="3695700" y="884238"/>
          <p14:tracePt t="21168" x="3695700" y="838200"/>
          <p14:tracePt t="21175" x="3695700" y="822325"/>
          <p14:tracePt t="21184" x="3711575" y="758825"/>
          <p14:tracePt t="21191" x="3775075" y="695325"/>
          <p14:tracePt t="21199" x="3821113" y="647700"/>
          <p14:tracePt t="21207" x="3900488" y="568325"/>
          <p14:tracePt t="21215" x="3932238" y="552450"/>
          <p14:tracePt t="21223" x="4075113" y="442913"/>
          <p14:tracePt t="21231" x="4121150" y="411163"/>
          <p14:tracePt t="21240" x="4168775" y="347663"/>
          <p14:tracePt t="21247" x="4200525" y="347663"/>
          <p14:tracePt t="21255" x="4279900" y="347663"/>
          <p14:tracePt t="21264" x="4343400" y="268288"/>
          <p14:tracePt t="21271" x="4437063" y="252413"/>
          <p14:tracePt t="21279" x="4484688" y="220663"/>
          <p14:tracePt t="21287" x="4611688" y="220663"/>
          <p14:tracePt t="21296" x="4752975" y="204788"/>
          <p14:tracePt t="21303" x="4975225" y="173038"/>
          <p14:tracePt t="21311" x="5180013" y="173038"/>
          <p14:tracePt t="21319" x="5275263" y="173038"/>
          <p14:tracePt t="21327" x="5464175" y="173038"/>
          <p14:tracePt t="21335" x="5607050" y="173038"/>
          <p14:tracePt t="21343" x="5732463" y="173038"/>
          <p14:tracePt t="21351" x="5984875" y="173038"/>
          <p14:tracePt t="21359" x="6159500" y="173038"/>
          <p14:tracePt t="21367" x="6364288" y="173038"/>
          <p14:tracePt t="21375" x="6459538" y="173038"/>
          <p14:tracePt t="21383" x="6523038" y="173038"/>
          <p14:tracePt t="21392" x="6569075" y="173038"/>
          <p14:tracePt t="21399" x="6584950" y="173038"/>
          <p14:tracePt t="21424" x="6600825" y="173038"/>
          <p14:tracePt t="21431" x="6616700" y="173038"/>
          <p14:tracePt t="21447" x="6664325" y="188913"/>
          <p14:tracePt t="21464" x="6680200" y="236538"/>
          <p14:tracePt t="21471" x="6727825" y="252413"/>
          <p14:tracePt t="21487" x="6743700" y="268288"/>
          <p14:tracePt t="21520" x="6759575" y="300038"/>
          <p14:tracePt t="21527" x="6791325" y="347663"/>
          <p14:tracePt t="21535" x="6791325" y="379413"/>
          <p14:tracePt t="21544" x="6807200" y="427038"/>
          <p14:tracePt t="21551" x="6823075" y="506413"/>
          <p14:tracePt t="21559" x="6869113" y="568325"/>
          <p14:tracePt t="21568" x="6900863" y="742950"/>
          <p14:tracePt t="21575" x="6932613" y="806450"/>
          <p14:tracePt t="21583" x="6948488" y="963613"/>
          <p14:tracePt t="21591" x="6980238" y="1106488"/>
          <p14:tracePt t="21599" x="6980238" y="1200150"/>
          <p14:tracePt t="21607" x="7011988" y="1358900"/>
          <p14:tracePt t="21615" x="7011988" y="1501775"/>
          <p14:tracePt t="21623" x="7043738" y="1674813"/>
          <p14:tracePt t="21632" x="7075488" y="1895475"/>
          <p14:tracePt t="21639" x="7091363" y="2022475"/>
          <p14:tracePt t="21647" x="7091363" y="2197100"/>
          <p14:tracePt t="21655" x="7091363" y="2290763"/>
          <p14:tracePt t="21663" x="7091363" y="2449513"/>
          <p14:tracePt t="21672" x="7091363" y="2622550"/>
          <p14:tracePt t="21680" x="7091363" y="2686050"/>
          <p14:tracePt t="21687" x="7091363" y="2860675"/>
          <p14:tracePt t="21696" x="7091363" y="2892425"/>
          <p14:tracePt t="21703" x="7091363" y="2938463"/>
          <p14:tracePt t="21711" x="7091363" y="2970213"/>
          <p14:tracePt t="21719" x="7138988" y="3081338"/>
          <p14:tracePt t="21727" x="7138988" y="3097213"/>
          <p14:tracePt t="21735" x="7138988" y="3160713"/>
          <p14:tracePt t="21744" x="7169150" y="3224213"/>
          <p14:tracePt t="21752" x="7185025" y="3270250"/>
          <p14:tracePt t="21760" x="7185025" y="3286125"/>
          <p14:tracePt t="21768" x="7185025" y="3317875"/>
          <p14:tracePt t="21776" x="7200900" y="3333750"/>
          <p14:tracePt t="21784" x="7200900" y="3397250"/>
          <p14:tracePt t="21792" x="7200900" y="3476625"/>
          <p14:tracePt t="21800" x="7232650" y="3508375"/>
          <p14:tracePt t="21809" x="7232650" y="3556000"/>
          <p14:tracePt t="21817" x="7232650" y="3617913"/>
          <p14:tracePt t="21824" x="7232650" y="3681413"/>
          <p14:tracePt t="21832" x="7232650" y="3808413"/>
          <p14:tracePt t="21840" x="7232650" y="3887788"/>
          <p14:tracePt t="21849" x="7248525" y="3949700"/>
          <p14:tracePt t="21857" x="7248525" y="4044950"/>
          <p14:tracePt t="21864" x="7248525" y="4092575"/>
          <p14:tracePt t="21872" x="7248525" y="4124325"/>
          <p14:tracePt t="21880" x="7248525" y="4171950"/>
          <p14:tracePt t="21888" x="7248525" y="4267200"/>
          <p14:tracePt t="21896" x="7248525" y="4297363"/>
          <p14:tracePt t="21904" x="7248525" y="4344988"/>
          <p14:tracePt t="21913" x="7248525" y="4408488"/>
          <p14:tracePt t="21920" x="7248525" y="4471988"/>
          <p14:tracePt t="21928" x="7248525" y="4567238"/>
          <p14:tracePt t="21936" x="7248525" y="4645025"/>
          <p14:tracePt t="21944" x="7248525" y="4740275"/>
          <p14:tracePt t="21952" x="7248525" y="4835525"/>
          <p14:tracePt t="21960" x="7248525" y="4867275"/>
          <p14:tracePt t="21969" x="7248525" y="4914900"/>
          <p14:tracePt t="21976" x="7248525" y="4946650"/>
          <p14:tracePt t="21984" x="7248525" y="5024438"/>
          <p14:tracePt t="21992" x="7248525" y="5040313"/>
          <p14:tracePt t="22000" x="7248525" y="5072063"/>
          <p14:tracePt t="22104" x="7232650" y="5087938"/>
          <p14:tracePt t="22112" x="7169150" y="5087938"/>
          <p14:tracePt t="22121" x="7138988" y="5087938"/>
          <p14:tracePt t="22128" x="7107238" y="5087938"/>
          <p14:tracePt t="22136" x="7075488" y="5072063"/>
          <p14:tracePt t="22144" x="7059613" y="5024438"/>
          <p14:tracePt t="22152" x="7011988" y="4976813"/>
          <p14:tracePt t="22161" x="6964363" y="4930775"/>
          <p14:tracePt t="22168" x="6916738" y="4899025"/>
          <p14:tracePt t="22177" x="6869113" y="4819650"/>
          <p14:tracePt t="22184" x="6807200" y="4772025"/>
          <p14:tracePt t="22193" x="6775450" y="4724400"/>
          <p14:tracePt t="22200" x="6727825" y="4676775"/>
          <p14:tracePt t="22208" x="6680200" y="4614863"/>
          <p14:tracePt t="22216" x="6664325" y="4567238"/>
          <p14:tracePt t="22224" x="6616700" y="4519613"/>
          <p14:tracePt t="22232" x="6616700" y="4503738"/>
          <p14:tracePt t="22240" x="6600825" y="4487863"/>
          <p14:tracePt t="22248" x="6584950" y="4471988"/>
          <p14:tracePt t="22256" x="6569075" y="4440238"/>
          <p14:tracePt t="22571" x="6538913" y="4408488"/>
          <p14:tracePt t="22578" x="6523038" y="4424363"/>
          <p14:tracePt t="22584" x="6491288" y="4424363"/>
          <p14:tracePt t="22593" x="6443663" y="4424363"/>
          <p14:tracePt t="22600" x="6427788" y="4440238"/>
          <p14:tracePt t="22616" x="6411913" y="4440238"/>
          <p14:tracePt t="22665" x="6348413" y="4456113"/>
          <p14:tracePt t="22672" x="6332538" y="4456113"/>
          <p14:tracePt t="22680" x="6316663" y="4456113"/>
          <p14:tracePt t="22688" x="6300788" y="4471988"/>
          <p14:tracePt t="22697" x="6284913" y="4471988"/>
          <p14:tracePt t="22721" x="6269038" y="4471988"/>
          <p14:tracePt t="23505" x="6238875" y="4471988"/>
          <p14:tracePt t="24068" x="6269038" y="4471988"/>
          <p14:tracePt t="24074" x="6364288" y="4471988"/>
          <p14:tracePt t="24081" x="6507163" y="4408488"/>
          <p14:tracePt t="24090" x="6600825" y="4376738"/>
          <p14:tracePt t="24097" x="6711950" y="4329113"/>
          <p14:tracePt t="24106" x="6807200" y="4329113"/>
          <p14:tracePt t="24113" x="6964363" y="4329113"/>
          <p14:tracePt t="24121" x="7059613" y="4329113"/>
          <p14:tracePt t="24129" x="7185025" y="4329113"/>
          <p14:tracePt t="24137" x="7312025" y="4297363"/>
          <p14:tracePt t="24145" x="7454900" y="4283075"/>
          <p14:tracePt t="24153" x="7500938" y="4283075"/>
          <p14:tracePt t="24161" x="7532688" y="4283075"/>
          <p14:tracePt t="24169" x="7548563" y="4283075"/>
          <p14:tracePt t="24177" x="7580313" y="4283075"/>
          <p14:tracePt t="24185" x="7596188" y="4283075"/>
          <p14:tracePt t="24193" x="7627938" y="4283075"/>
          <p14:tracePt t="24210" x="7643813" y="4251325"/>
          <p14:tracePt t="24251" x="7659688" y="4235450"/>
          <p14:tracePt t="24373" x="7691438" y="4171950"/>
          <p14:tracePt t="24378" x="7739063" y="4140200"/>
          <p14:tracePt t="24386" x="7754938" y="4108450"/>
          <p14:tracePt t="24394" x="7770813" y="4092575"/>
          <p14:tracePt t="24426" x="7785100" y="4076700"/>
          <p14:tracePt t="24460" x="7800975" y="4076700"/>
          <p14:tracePt t="24474" x="7816850" y="4060825"/>
          <p14:tracePt t="24489" x="7832725" y="4060825"/>
          <p14:tracePt t="24497" x="7864475" y="4060825"/>
          <p14:tracePt t="24522" x="7880350" y="4029075"/>
          <p14:tracePt t="24529" x="7896225" y="4029075"/>
          <p14:tracePt t="24537" x="7927975" y="4029075"/>
          <p14:tracePt t="24545" x="7943850" y="4029075"/>
          <p14:tracePt t="24554" x="7991475" y="4029075"/>
          <p14:tracePt t="24562" x="8054975" y="4029075"/>
          <p14:tracePt t="24570" x="8070850" y="4029075"/>
          <p14:tracePt t="24578" x="8085138" y="4029075"/>
          <p14:tracePt t="24594" x="8116888" y="4029075"/>
          <p14:tracePt t="24891" x="8180388" y="4044950"/>
          <p14:tracePt t="24898" x="8212138" y="4076700"/>
          <p14:tracePt t="24906" x="8228013" y="4092575"/>
          <p14:tracePt t="24922" x="8259763" y="4092575"/>
          <p14:tracePt t="25492" x="8291513" y="4092575"/>
          <p14:tracePt t="25497" x="8355013" y="4060825"/>
          <p14:tracePt t="25505" x="8432800" y="3981450"/>
          <p14:tracePt t="25514" x="8512175" y="3903663"/>
          <p14:tracePt t="25521" x="8607425" y="3856038"/>
          <p14:tracePt t="25529" x="8716963" y="3776663"/>
          <p14:tracePt t="25537" x="8796338" y="3729038"/>
          <p14:tracePt t="25545" x="8828088" y="3729038"/>
          <p14:tracePt t="25553" x="8843963" y="3713163"/>
          <p14:tracePt t="25561" x="8875713" y="3713163"/>
          <p14:tracePt t="25772" x="8907463" y="3760788"/>
          <p14:tracePt t="25778" x="8939213" y="3856038"/>
          <p14:tracePt t="25785" x="8939213" y="3919538"/>
          <p14:tracePt t="25794" x="8939213" y="4076700"/>
          <p14:tracePt t="25801" x="8939213" y="4219575"/>
          <p14:tracePt t="25809" x="8939213" y="4313238"/>
          <p14:tracePt t="25817" x="8939213" y="4376738"/>
          <p14:tracePt t="25826" x="8939213" y="4471988"/>
          <p14:tracePt t="25834" x="8923338" y="4519613"/>
          <p14:tracePt t="25841" x="8923338" y="4551363"/>
          <p14:tracePt t="25849" x="8907463" y="4567238"/>
          <p14:tracePt t="25909" x="8843963" y="4629150"/>
          <p14:tracePt t="25913" x="8796338" y="4660900"/>
          <p14:tracePt t="25922" x="8701088" y="4708525"/>
          <p14:tracePt t="25929" x="8639175" y="4756150"/>
          <p14:tracePt t="25937" x="8559800" y="4772025"/>
          <p14:tracePt t="25945" x="8543925" y="4819650"/>
          <p14:tracePt t="25953" x="8528050" y="4819650"/>
          <p14:tracePt t="25961" x="8464550" y="4819650"/>
          <p14:tracePt t="25970" x="8448675" y="4819650"/>
          <p14:tracePt t="25978" x="8432800" y="4819650"/>
          <p14:tracePt t="25986" x="8401050" y="4819650"/>
          <p14:tracePt t="25995" x="8385175" y="4819650"/>
          <p14:tracePt t="26002" x="8355013" y="4787900"/>
          <p14:tracePt t="26018" x="8307388" y="4756150"/>
          <p14:tracePt t="26035" x="8307388" y="4724400"/>
          <p14:tracePt t="26042" x="8307388" y="4708525"/>
          <p14:tracePt t="26050" x="8307388" y="4692650"/>
          <p14:tracePt t="26067" x="8307388" y="4660900"/>
          <p14:tracePt t="26157" x="8307388" y="4614863"/>
          <p14:tracePt t="26162" x="8307388" y="4598988"/>
          <p14:tracePt t="26187" x="8323263" y="4583113"/>
          <p14:tracePt t="27086" x="8339138" y="4567238"/>
          <p14:tracePt t="27098" x="8385175" y="4519613"/>
          <p14:tracePt t="27107" x="8401050" y="4471988"/>
          <p14:tracePt t="27114" x="8496300" y="4456113"/>
          <p14:tracePt t="27122" x="8543925" y="4440238"/>
          <p14:tracePt t="27130" x="8623300" y="4392613"/>
          <p14:tracePt t="27138" x="8686800" y="4360863"/>
          <p14:tracePt t="27381" x="8701088" y="4360863"/>
          <p14:tracePt t="27413" x="8686800" y="4360863"/>
          <p14:tracePt t="27418" x="8670925" y="4360863"/>
          <p14:tracePt t="27426" x="8655050" y="4360863"/>
          <p14:tracePt t="27434" x="8623300" y="4376738"/>
          <p14:tracePt t="27442" x="8607425" y="4408488"/>
          <p14:tracePt t="27459" x="8575675" y="4440238"/>
          <p14:tracePt t="27466" x="8559800" y="4440238"/>
          <p14:tracePt t="27474" x="8512175" y="4456113"/>
          <p14:tracePt t="27491" x="8464550" y="4487863"/>
          <p14:tracePt t="27499" x="8448675" y="4487863"/>
          <p14:tracePt t="27507" x="8416925" y="4487863"/>
          <p14:tracePt t="27514" x="8401050" y="4487863"/>
          <p14:tracePt t="27523" x="8355013" y="4487863"/>
          <p14:tracePt t="27530" x="8339138" y="4487863"/>
          <p14:tracePt t="27538" x="8307388" y="4487863"/>
          <p14:tracePt t="27547" x="8228013" y="4456113"/>
          <p14:tracePt t="27554" x="8164513" y="4408488"/>
          <p14:tracePt t="27562" x="8085138" y="4329113"/>
          <p14:tracePt t="27570" x="8039100" y="4283075"/>
          <p14:tracePt t="27578" x="7991475" y="4219575"/>
          <p14:tracePt t="27586" x="7927975" y="4140200"/>
          <p14:tracePt t="27595" x="7880350" y="4076700"/>
          <p14:tracePt t="27602" x="7816850" y="3935413"/>
          <p14:tracePt t="27610" x="7754938" y="3871913"/>
          <p14:tracePt t="27618" x="7691438" y="3729038"/>
          <p14:tracePt t="27627" x="7675563" y="3649663"/>
          <p14:tracePt t="27635" x="7612063" y="3556000"/>
          <p14:tracePt t="27643" x="7612063" y="3540125"/>
          <p14:tracePt t="27650" x="7596188" y="3444875"/>
          <p14:tracePt t="27660" x="7580313" y="3413125"/>
          <p14:tracePt t="27666" x="7548563" y="3333750"/>
          <p14:tracePt t="27675" x="7532688" y="3286125"/>
          <p14:tracePt t="27691" x="7485063" y="3255963"/>
          <p14:tracePt t="27698" x="7454900" y="3144838"/>
          <p14:tracePt t="27706" x="7407275" y="3081338"/>
          <p14:tracePt t="27715" x="7407275" y="3065463"/>
          <p14:tracePt t="27723" x="7343775" y="3001963"/>
          <p14:tracePt t="27730" x="7343775" y="2954338"/>
          <p14:tracePt t="27738" x="7327900" y="2922588"/>
          <p14:tracePt t="27746" x="7280275" y="2781300"/>
          <p14:tracePt t="27754" x="7248525" y="2686050"/>
          <p14:tracePt t="27762" x="7232650" y="2638425"/>
          <p14:tracePt t="27771" x="7200900" y="2590800"/>
          <p14:tracePt t="27779" x="7185025" y="2574925"/>
          <p14:tracePt t="27786" x="7185025" y="2513013"/>
          <p14:tracePt t="27794" x="7185025" y="2497138"/>
          <p14:tracePt t="27802" x="7185025" y="2481263"/>
          <p14:tracePt t="27811" x="7169150" y="2449513"/>
          <p14:tracePt t="27827" x="7169150" y="2401888"/>
          <p14:tracePt t="27834" x="7169150" y="2370138"/>
          <p14:tracePt t="27843" x="7154863" y="2322513"/>
          <p14:tracePt t="27851" x="7154863" y="2274888"/>
          <p14:tracePt t="27858" x="7154863" y="2149475"/>
          <p14:tracePt t="27866" x="7154863" y="2085975"/>
          <p14:tracePt t="27875" x="7154863" y="2070100"/>
          <p14:tracePt t="27882" x="7154863" y="2022475"/>
          <p14:tracePt t="27890" x="7154863" y="1958975"/>
          <p14:tracePt t="27899" x="7154863" y="1943100"/>
          <p14:tracePt t="27907" x="7154863" y="1911350"/>
          <p14:tracePt t="27915" x="7154863" y="1895475"/>
          <p14:tracePt t="27922" x="7154863" y="1849438"/>
          <p14:tracePt t="27947" x="7154863" y="1833563"/>
          <p14:tracePt t="27954" x="7169150" y="1785938"/>
          <p14:tracePt t="27962" x="7216775" y="1770063"/>
          <p14:tracePt t="27972" x="7280275" y="1754188"/>
          <p14:tracePt t="27979" x="7391400" y="1690688"/>
          <p14:tracePt t="27986" x="7564438" y="1643063"/>
          <p14:tracePt t="27994" x="7707313" y="1547813"/>
          <p14:tracePt t="28002" x="7816850" y="1501775"/>
          <p14:tracePt t="28010" x="8007350" y="1438275"/>
          <p14:tracePt t="28018" x="8070850" y="1438275"/>
          <p14:tracePt t="28026" x="8116888" y="1390650"/>
          <p14:tracePt t="28035" x="8132763" y="1390650"/>
          <p14:tracePt t="28059" x="8148638" y="1390650"/>
          <p14:tracePt t="28067" x="8180388" y="1390650"/>
          <p14:tracePt t="28075" x="8259763" y="1390650"/>
          <p14:tracePt t="28084" x="8323263" y="1390650"/>
          <p14:tracePt t="28091" x="8355013" y="1390650"/>
          <p14:tracePt t="28099" x="8432800" y="1390650"/>
          <p14:tracePt t="28107" x="8464550" y="1390650"/>
          <p14:tracePt t="28115" x="8512175" y="1390650"/>
          <p14:tracePt t="28123" x="8543925" y="1390650"/>
          <p14:tracePt t="28131" x="8623300" y="1390650"/>
          <p14:tracePt t="28139" x="8655050" y="1390650"/>
          <p14:tracePt t="28147" x="8670925" y="1390650"/>
          <p14:tracePt t="28155" x="8716963" y="1390650"/>
          <p14:tracePt t="28172" x="8780463" y="1390650"/>
          <p14:tracePt t="28180" x="8828088" y="1390650"/>
          <p14:tracePt t="28187" x="8859838" y="1422400"/>
          <p14:tracePt t="28195" x="8907463" y="1438275"/>
          <p14:tracePt t="28203" x="8955088" y="1470025"/>
          <p14:tracePt t="28211" x="9001125" y="1501775"/>
          <p14:tracePt t="28219" x="9064625" y="1547813"/>
          <p14:tracePt t="28227" x="9112250" y="1595438"/>
          <p14:tracePt t="28235" x="9159875" y="1674813"/>
          <p14:tracePt t="28243" x="9223375" y="1801813"/>
          <p14:tracePt t="28251" x="9255125" y="1849438"/>
          <p14:tracePt t="28259" x="9317038" y="2022475"/>
          <p14:tracePt t="28267" x="9396413" y="2133600"/>
          <p14:tracePt t="28275" x="9428163" y="2197100"/>
          <p14:tracePt t="28284" x="9507538" y="2338388"/>
          <p14:tracePt t="28292" x="9507538" y="2370138"/>
          <p14:tracePt t="28299" x="9555163" y="2544763"/>
          <p14:tracePt t="28307" x="9586913" y="2606675"/>
          <p14:tracePt t="28315" x="9586913" y="2701925"/>
          <p14:tracePt t="28324" x="9586913" y="2765425"/>
          <p14:tracePt t="28331" x="9601200" y="2860675"/>
          <p14:tracePt t="28339" x="9601200" y="2908300"/>
          <p14:tracePt t="28347" x="9601200" y="2954338"/>
          <p14:tracePt t="28355" x="9632950" y="2986088"/>
          <p14:tracePt t="28363" x="9632950" y="3065463"/>
          <p14:tracePt t="28371" x="9648825" y="3081338"/>
          <p14:tracePt t="28379" x="9648825" y="3097213"/>
          <p14:tracePt t="28387" x="9648825" y="3113088"/>
          <p14:tracePt t="28396" x="9648825" y="3128963"/>
          <p14:tracePt t="28403" x="9648825" y="3144838"/>
          <p14:tracePt t="28411" x="9648825" y="3160713"/>
          <p14:tracePt t="28428" x="9648825" y="3176588"/>
          <p14:tracePt t="28435" x="9648825" y="3224213"/>
          <p14:tracePt t="28444" x="9664700" y="3240088"/>
          <p14:tracePt t="28459" x="9664700" y="3255963"/>
          <p14:tracePt t="28467" x="9664700" y="3270250"/>
          <p14:tracePt t="28475" x="9664700" y="3286125"/>
          <p14:tracePt t="28483" x="9664700" y="3317875"/>
          <p14:tracePt t="28499" x="9664700" y="3397250"/>
          <p14:tracePt t="28516" x="9632950" y="3444875"/>
          <p14:tracePt t="28523" x="9632950" y="3460750"/>
          <p14:tracePt t="28532" x="9617075" y="3476625"/>
          <p14:tracePt t="28548" x="9601200" y="3492500"/>
          <p14:tracePt t="28564" x="9586913" y="3540125"/>
          <p14:tracePt t="28571" x="9539288" y="3602038"/>
          <p14:tracePt t="28588" x="9491663" y="3681413"/>
          <p14:tracePt t="28595" x="9412288" y="3729038"/>
          <p14:tracePt t="28604" x="9364663" y="3824288"/>
          <p14:tracePt t="28612" x="9348788" y="3840163"/>
          <p14:tracePt t="28619" x="9332913" y="3856038"/>
          <p14:tracePt t="28627" x="9317038" y="3871913"/>
          <p14:tracePt t="28635" x="9271000" y="3903663"/>
          <p14:tracePt t="28652" x="9255125" y="3903663"/>
          <p14:tracePt t="28660" x="9207500" y="3903663"/>
          <p14:tracePt t="28667" x="9175750" y="3903663"/>
          <p14:tracePt t="28675" x="9112250" y="3903663"/>
          <p14:tracePt t="28683" x="8986838" y="3903663"/>
          <p14:tracePt t="28691" x="8843963" y="3903663"/>
          <p14:tracePt t="28699" x="8748713" y="3903663"/>
          <p14:tracePt t="28707" x="8528050" y="3903663"/>
          <p14:tracePt t="28715" x="8401050" y="3903663"/>
          <p14:tracePt t="28723" x="8101013" y="3903663"/>
          <p14:tracePt t="28731" x="7927975" y="3903663"/>
          <p14:tracePt t="28739" x="7723188" y="3903663"/>
          <p14:tracePt t="28747" x="7580313" y="3887788"/>
          <p14:tracePt t="28755" x="7439025" y="3856038"/>
          <p14:tracePt t="28764" x="7264400" y="3824288"/>
          <p14:tracePt t="28771" x="7200900" y="3776663"/>
          <p14:tracePt t="28779" x="7075488" y="3760788"/>
          <p14:tracePt t="28787" x="7027863" y="3729038"/>
          <p14:tracePt t="28795" x="6964363" y="3729038"/>
          <p14:tracePt t="28803" x="6932613" y="3713163"/>
          <p14:tracePt t="28995" x="6932613" y="3697288"/>
          <p14:tracePt t="29003" x="6932613" y="3556000"/>
          <p14:tracePt t="29012" x="6948488" y="3413125"/>
          <p14:tracePt t="29020" x="6948488" y="3286125"/>
          <p14:tracePt t="29027" x="6948488" y="3160713"/>
          <p14:tracePt t="29035" x="6980238" y="3065463"/>
          <p14:tracePt t="29043" x="6996113" y="2970213"/>
          <p14:tracePt t="29052" x="6996113" y="2876550"/>
          <p14:tracePt t="29059" x="6996113" y="2781300"/>
          <p14:tracePt t="29067" x="6996113" y="2654300"/>
          <p14:tracePt t="29075" x="6996113" y="2574925"/>
          <p14:tracePt t="29083" x="6996113" y="2544763"/>
          <p14:tracePt t="29091" x="6996113" y="2481263"/>
          <p14:tracePt t="29107" x="6996113" y="2449513"/>
          <p14:tracePt t="29124" x="7011988" y="2433638"/>
          <p14:tracePt t="29140" x="7027863" y="2417763"/>
          <p14:tracePt t="29164" x="7059613" y="2401888"/>
          <p14:tracePt t="29260" x="7075488" y="2386013"/>
          <p14:tracePt t="29276" x="7107238" y="2370138"/>
          <p14:tracePt t="29284" x="7123113" y="2370138"/>
          <p14:tracePt t="29292" x="7154863" y="2354263"/>
          <p14:tracePt t="29308" x="7169150" y="2306638"/>
          <p14:tracePt t="29316" x="7232650" y="2259013"/>
          <p14:tracePt t="29324" x="7248525" y="2243138"/>
          <p14:tracePt t="29331" x="7280275" y="2228850"/>
          <p14:tracePt t="29339" x="7312025" y="2197100"/>
          <p14:tracePt t="29347" x="7327900" y="2181225"/>
          <p14:tracePt t="29363" x="7375525" y="2117725"/>
          <p14:tracePt t="29381" x="7375525" y="2101850"/>
          <p14:tracePt t="29387" x="7375525" y="2085975"/>
          <p14:tracePt t="29396" x="7375525" y="2054225"/>
          <p14:tracePt t="29403" x="7391400" y="2038350"/>
          <p14:tracePt t="29428" x="7407275" y="1990725"/>
          <p14:tracePt t="29452" x="7407275" y="1943100"/>
          <p14:tracePt t="29484" x="7407275" y="1927225"/>
          <p14:tracePt t="29500" x="7454900" y="1895475"/>
          <p14:tracePt t="29507" x="7469188" y="1881188"/>
          <p14:tracePt t="29515" x="7500938" y="1849438"/>
          <p14:tracePt t="29523" x="7548563" y="1833563"/>
          <p14:tracePt t="29532" x="7596188" y="1817688"/>
          <p14:tracePt t="29540" x="7643813" y="1770063"/>
          <p14:tracePt t="29547" x="7675563" y="1738313"/>
          <p14:tracePt t="29564" x="7707313" y="1738313"/>
          <p14:tracePt t="29588" x="7739063" y="1738313"/>
          <p14:tracePt t="29603" x="7864475" y="1738313"/>
          <p14:tracePt t="29611" x="7880350" y="1738313"/>
          <p14:tracePt t="29619" x="7943850" y="1738313"/>
          <p14:tracePt t="29627" x="7991475" y="1738313"/>
          <p14:tracePt t="29636" x="8085138" y="1738313"/>
          <p14:tracePt t="29643" x="8212138" y="1785938"/>
          <p14:tracePt t="29651" x="8275638" y="1785938"/>
          <p14:tracePt t="29659" x="8355013" y="1785938"/>
          <p14:tracePt t="29667" x="8448675" y="1833563"/>
          <p14:tracePt t="29675" x="8496300" y="1881188"/>
          <p14:tracePt t="29683" x="8512175" y="1881188"/>
          <p14:tracePt t="29691" x="8623300" y="1895475"/>
          <p14:tracePt t="29699" x="8701088" y="1974850"/>
          <p14:tracePt t="29708" x="8796338" y="1990725"/>
          <p14:tracePt t="29715" x="8843963" y="2038350"/>
          <p14:tracePt t="29723" x="8907463" y="2038350"/>
          <p14:tracePt t="29731" x="8955088" y="2070100"/>
          <p14:tracePt t="29739" x="8986838" y="2085975"/>
          <p14:tracePt t="29755" x="9032875" y="2101850"/>
          <p14:tracePt t="29884" x="9032875" y="2181225"/>
          <p14:tracePt t="29891" x="9064625" y="2212975"/>
          <p14:tracePt t="29908" x="9064625" y="2243138"/>
          <p14:tracePt t="29924" x="9064625" y="2259013"/>
          <p14:tracePt t="29931" x="9064625" y="2274888"/>
          <p14:tracePt t="29939" x="9064625" y="2306638"/>
          <p14:tracePt t="29948" x="9064625" y="2354263"/>
          <p14:tracePt t="29956" x="9064625" y="2370138"/>
          <p14:tracePt t="29963" x="9064625" y="2433638"/>
          <p14:tracePt t="29979" x="9064625" y="2465388"/>
          <p14:tracePt t="29987" x="9064625" y="2544763"/>
          <p14:tracePt t="29996" x="9064625" y="2574925"/>
          <p14:tracePt t="30003" x="9064625" y="2590800"/>
          <p14:tracePt t="30011" x="9064625" y="2638425"/>
          <p14:tracePt t="30020" x="9064625" y="2654300"/>
          <p14:tracePt t="30027" x="9064625" y="2717800"/>
          <p14:tracePt t="30035" x="9064625" y="2749550"/>
          <p14:tracePt t="30043" x="9064625" y="2797175"/>
          <p14:tracePt t="30059" x="9064625" y="2828925"/>
          <p14:tracePt t="30067" x="9064625" y="2908300"/>
          <p14:tracePt t="30075" x="9064625" y="2922588"/>
          <p14:tracePt t="30084" x="9064625" y="2954338"/>
          <p14:tracePt t="30091" x="9064625" y="3001963"/>
          <p14:tracePt t="30099" x="9080500" y="3017838"/>
          <p14:tracePt t="30107" x="9080500" y="3033713"/>
          <p14:tracePt t="30116" x="9080500" y="3097213"/>
          <p14:tracePt t="30124" x="9080500" y="3113088"/>
          <p14:tracePt t="30132" x="9080500" y="3144838"/>
          <p14:tracePt t="30139" x="9080500" y="3224213"/>
          <p14:tracePt t="30148" x="9080500" y="3286125"/>
          <p14:tracePt t="30157" x="9096375" y="3333750"/>
          <p14:tracePt t="30164" x="9128125" y="3397250"/>
          <p14:tracePt t="30171" x="9128125" y="3413125"/>
          <p14:tracePt t="30180" x="9144000" y="3460750"/>
          <p14:tracePt t="30197" x="9144000" y="3476625"/>
          <p14:tracePt t="30204" x="9159875" y="3492500"/>
          <p14:tracePt t="30220" x="9159875" y="3508375"/>
          <p14:tracePt t="30228" x="9175750" y="3556000"/>
          <p14:tracePt t="30236" x="9175750" y="3571875"/>
          <p14:tracePt t="30244" x="9175750" y="3649663"/>
          <p14:tracePt t="30261" x="9175750" y="3697288"/>
          <p14:tracePt t="30268" x="9175750" y="3713163"/>
          <p14:tracePt t="30276" x="9175750" y="3729038"/>
          <p14:tracePt t="30293" x="9175750" y="3760788"/>
          <p14:tracePt t="30309" x="9175750" y="3840163"/>
          <p14:tracePt t="30316" x="9175750" y="3856038"/>
          <p14:tracePt t="30324" x="9159875" y="3887788"/>
          <p14:tracePt t="30332" x="9112250" y="3935413"/>
          <p14:tracePt t="30340" x="9064625" y="3965575"/>
          <p14:tracePt t="30348" x="9048750" y="3997325"/>
          <p14:tracePt t="30357" x="8970963" y="4044950"/>
          <p14:tracePt t="30364" x="8939213" y="4044950"/>
          <p14:tracePt t="30373" x="8859838" y="4076700"/>
          <p14:tracePt t="30380" x="8764588" y="4092575"/>
          <p14:tracePt t="30388" x="8670925" y="4124325"/>
          <p14:tracePt t="30396" x="8496300" y="4124325"/>
          <p14:tracePt t="30404" x="8323263" y="4156075"/>
          <p14:tracePt t="30412" x="8196263" y="4156075"/>
          <p14:tracePt t="30420" x="7975600" y="4156075"/>
          <p14:tracePt t="30428" x="7848600" y="4156075"/>
          <p14:tracePt t="30436" x="7675563" y="4156075"/>
          <p14:tracePt t="30444" x="7469188" y="4156075"/>
          <p14:tracePt t="30452" x="7327900" y="4156075"/>
          <p14:tracePt t="30461" x="7232650" y="4156075"/>
          <p14:tracePt t="30469" x="7107238" y="4108450"/>
          <p14:tracePt t="30476" x="7027863" y="3997325"/>
          <p14:tracePt t="30484" x="6884988" y="3949700"/>
          <p14:tracePt t="30492" x="6743700" y="3887788"/>
          <p14:tracePt t="30500" x="6584950" y="3729038"/>
          <p14:tracePt t="30508" x="6507163" y="3681413"/>
          <p14:tracePt t="30517" x="6491288" y="3665538"/>
          <p14:tracePt t="30524" x="6475413" y="3633788"/>
          <p14:tracePt t="30532" x="6475413" y="3587750"/>
          <p14:tracePt t="30540" x="6443663" y="3460750"/>
          <p14:tracePt t="30548" x="6443663" y="3365500"/>
          <p14:tracePt t="30556" x="6443663" y="3208338"/>
          <p14:tracePt t="30564" x="6443663" y="3081338"/>
          <p14:tracePt t="30572" x="6459538" y="2938463"/>
          <p14:tracePt t="30580" x="6491288" y="2797175"/>
          <p14:tracePt t="30588" x="6491288" y="2670175"/>
          <p14:tracePt t="30596" x="6491288" y="2654300"/>
          <p14:tracePt t="30605" x="6491288" y="2544763"/>
          <p14:tracePt t="30620" x="6491288" y="2481263"/>
          <p14:tracePt t="30636" x="6491288" y="2449513"/>
          <p14:tracePt t="30653" x="6491288" y="2417763"/>
          <p14:tracePt t="30660" x="6491288" y="2401888"/>
          <p14:tracePt t="30668" x="6491288" y="2386013"/>
          <p14:tracePt t="30677" x="6459538" y="2370138"/>
          <p14:tracePt t="30684" x="6459538" y="2338388"/>
          <p14:tracePt t="30718" x="6459538" y="2322513"/>
          <p14:tracePt t="30725" x="6459538" y="2306638"/>
          <p14:tracePt t="30740" x="6443663" y="2290763"/>
          <p14:tracePt t="30748" x="6443663" y="2259013"/>
          <p14:tracePt t="30756" x="6443663" y="2212975"/>
          <p14:tracePt t="30764" x="6443663" y="2165350"/>
          <p14:tracePt t="30772" x="6443663" y="2149475"/>
          <p14:tracePt t="30780" x="6443663" y="2117725"/>
          <p14:tracePt t="30788" x="6538913" y="1974850"/>
          <p14:tracePt t="30796" x="6648450" y="1895475"/>
          <p14:tracePt t="30804" x="6884988" y="1722438"/>
          <p14:tracePt t="30812" x="7107238" y="1595438"/>
          <p14:tracePt t="30820" x="7469188" y="1454150"/>
          <p14:tracePt t="30829" x="7643813" y="1358900"/>
          <p14:tracePt t="30836" x="7912100" y="1263650"/>
          <p14:tracePt t="30844" x="8132763" y="1263650"/>
          <p14:tracePt t="30852" x="8275638" y="1216025"/>
          <p14:tracePt t="30860" x="8480425" y="1216025"/>
          <p14:tracePt t="30868" x="8528050" y="1185863"/>
          <p14:tracePt t="30878" x="8655050" y="1185863"/>
          <p14:tracePt t="30884" x="8716963" y="1185863"/>
          <p14:tracePt t="30892" x="8812213" y="1185863"/>
          <p14:tracePt t="30900" x="8859838" y="1169988"/>
          <p14:tracePt t="30908" x="8923338" y="1169988"/>
          <p14:tracePt t="30916" x="8939213" y="1169988"/>
          <p14:tracePt t="30924" x="8955088" y="1169988"/>
          <p14:tracePt t="30941" x="8970963" y="1169988"/>
          <p14:tracePt t="30956" x="9096375" y="1216025"/>
          <p14:tracePt t="30964" x="9112250" y="1295400"/>
          <p14:tracePt t="30972" x="9191625" y="1358900"/>
          <p14:tracePt t="30980" x="9255125" y="1579563"/>
          <p14:tracePt t="30989" x="9317038" y="1722438"/>
          <p14:tracePt t="30996" x="9396413" y="1833563"/>
          <p14:tracePt t="31004" x="9444038" y="1943100"/>
          <p14:tracePt t="31012" x="9475788" y="1990725"/>
          <p14:tracePt t="31020" x="9491663" y="2117725"/>
          <p14:tracePt t="31028" x="9523413" y="2290763"/>
          <p14:tracePt t="31036" x="9523413" y="2354263"/>
          <p14:tracePt t="31044" x="9555163" y="2449513"/>
          <p14:tracePt t="31053" x="9555163" y="2528888"/>
          <p14:tracePt t="31060" x="9555163" y="2622550"/>
          <p14:tracePt t="31068" x="9555163" y="2654300"/>
          <p14:tracePt t="31076" x="9571038" y="2733675"/>
          <p14:tracePt t="31092" x="9571038" y="2749550"/>
          <p14:tracePt t="31101" x="9571038" y="2765425"/>
          <p14:tracePt t="31108" x="9617075" y="2828925"/>
          <p14:tracePt t="31116" x="9617075" y="2844800"/>
          <p14:tracePt t="31124" x="9617075" y="2908300"/>
          <p14:tracePt t="31132" x="9632950" y="2954338"/>
          <p14:tracePt t="31140" x="9632950" y="3049588"/>
          <p14:tracePt t="31148" x="9664700" y="3113088"/>
          <p14:tracePt t="31156" x="9680575" y="3128963"/>
          <p14:tracePt t="31164" x="9680575" y="3208338"/>
          <p14:tracePt t="31180" x="9680575" y="3240088"/>
          <p14:tracePt t="31188" x="9680575" y="3255963"/>
          <p14:tracePt t="31214" x="9680575" y="3270250"/>
          <p14:tracePt t="31220" x="9680575" y="3286125"/>
          <p14:tracePt t="31228" x="9680575" y="3302000"/>
          <p14:tracePt t="31244" x="9680575" y="3317875"/>
          <p14:tracePt t="31253" x="9680575" y="3365500"/>
          <p14:tracePt t="31261" x="9680575" y="3381375"/>
          <p14:tracePt t="31268" x="9680575" y="3397250"/>
          <p14:tracePt t="31276" x="9680575" y="3413125"/>
          <p14:tracePt t="31302" x="9680575" y="3444875"/>
          <p14:tracePt t="31309" x="9680575" y="3476625"/>
          <p14:tracePt t="31316" x="9664700" y="3540125"/>
          <p14:tracePt t="31324" x="9617075" y="3571875"/>
          <p14:tracePt t="31332" x="9617075" y="3602038"/>
          <p14:tracePt t="31340" x="9586913" y="3633788"/>
          <p14:tracePt t="31357" x="9571038" y="3681413"/>
          <p14:tracePt t="31365" x="9571038" y="3744913"/>
          <p14:tracePt t="31373" x="9539288" y="3760788"/>
          <p14:tracePt t="31389" x="9523413" y="3808413"/>
          <p14:tracePt t="31420" x="9507538" y="3824288"/>
          <p14:tracePt t="31437" x="9507538" y="3840163"/>
          <p14:tracePt t="31453" x="9491663" y="3856038"/>
          <p14:tracePt t="31486" x="9475788" y="3903663"/>
          <p14:tracePt t="31493" x="9459913" y="3919538"/>
          <p14:tracePt t="31501" x="9428163" y="3935413"/>
          <p14:tracePt t="31509" x="9412288" y="3949700"/>
          <p14:tracePt t="31516" x="9380538" y="3965575"/>
          <p14:tracePt t="31524" x="9332913" y="3997325"/>
          <p14:tracePt t="31532" x="9271000" y="4013200"/>
          <p14:tracePt t="31541" x="9159875" y="4044950"/>
          <p14:tracePt t="31549" x="9096375" y="4044950"/>
          <p14:tracePt t="31556" x="8970963" y="4092575"/>
          <p14:tracePt t="31564" x="8748713" y="4092575"/>
          <p14:tracePt t="31572" x="8623300" y="4092575"/>
          <p14:tracePt t="31580" x="8448675" y="4092575"/>
          <p14:tracePt t="31588" x="8323263" y="4092575"/>
          <p14:tracePt t="31596" x="8196263" y="4092575"/>
          <p14:tracePt t="31604" x="8054975" y="4092575"/>
          <p14:tracePt t="31612" x="7991475" y="4092575"/>
          <p14:tracePt t="31621" x="7832725" y="4092575"/>
          <p14:tracePt t="31628" x="7770813" y="4092575"/>
          <p14:tracePt t="31636" x="7723188" y="4092575"/>
          <p14:tracePt t="31644" x="7707313" y="4092575"/>
          <p14:tracePt t="31652" x="7659688" y="4060825"/>
          <p14:tracePt t="31863" x="7754938" y="4108450"/>
          <p14:tracePt t="31869" x="7896225" y="4156075"/>
          <p14:tracePt t="31878" x="8023225" y="4156075"/>
          <p14:tracePt t="31885" x="8212138" y="4219575"/>
          <p14:tracePt t="31893" x="8339138" y="4251325"/>
          <p14:tracePt t="31900" x="8559800" y="4283075"/>
          <p14:tracePt t="31909" x="8686800" y="4283075"/>
          <p14:tracePt t="31917" x="8828088" y="4313238"/>
          <p14:tracePt t="31924" x="8939213" y="4360863"/>
          <p14:tracePt t="31932" x="8970963" y="4376738"/>
          <p14:tracePt t="31940" x="8986838" y="4376738"/>
          <p14:tracePt t="32029" x="9017000" y="4392613"/>
          <p14:tracePt t="32037" x="9032875" y="4440238"/>
          <p14:tracePt t="32045" x="9032875" y="4503738"/>
          <p14:tracePt t="32052" x="9048750" y="4567238"/>
          <p14:tracePt t="32069" x="9048750" y="4614863"/>
          <p14:tracePt t="32084" x="9096375" y="4660900"/>
          <p14:tracePt t="32109" x="9144000" y="4708525"/>
          <p14:tracePt t="32117" x="9159875" y="4708525"/>
          <p14:tracePt t="32124" x="9223375" y="4708525"/>
          <p14:tracePt t="32133" x="9317038" y="4708525"/>
          <p14:tracePt t="32140" x="9444038" y="4708525"/>
          <p14:tracePt t="32148" x="9648825" y="4708525"/>
          <p14:tracePt t="32156" x="9871075" y="4708525"/>
          <p14:tracePt t="32165" x="10171113" y="4708525"/>
          <p14:tracePt t="32172" x="10455275" y="4708525"/>
          <p14:tracePt t="32180" x="10755313" y="4708525"/>
          <p14:tracePt t="32188" x="11007725" y="4708525"/>
          <p14:tracePt t="32197" x="11180763" y="4708525"/>
          <p14:tracePt t="32204" x="11276013" y="4708525"/>
          <p14:tracePt t="32352" x="11212513" y="4708525"/>
          <p14:tracePt t="32358" x="11149013" y="4708525"/>
          <p14:tracePt t="32366" x="11055350" y="4708525"/>
          <p14:tracePt t="32374" x="10960100" y="4708525"/>
          <p14:tracePt t="32381" x="10864850" y="4708525"/>
          <p14:tracePt t="32390" x="10771188" y="4692650"/>
          <p14:tracePt t="32397" x="10675938" y="4692650"/>
          <p14:tracePt t="32405" x="10548938" y="4692650"/>
          <p14:tracePt t="32413" x="10455275" y="4692650"/>
          <p14:tracePt t="32422" x="10328275" y="4676775"/>
          <p14:tracePt t="32429" x="10233025" y="4676775"/>
          <p14:tracePt t="32437" x="10107613" y="4676775"/>
          <p14:tracePt t="32445" x="10044113" y="4676775"/>
          <p14:tracePt t="32453" x="9948863" y="4676775"/>
          <p14:tracePt t="32461" x="9871075" y="4676775"/>
          <p14:tracePt t="32469" x="9807575" y="4676775"/>
          <p14:tracePt t="32477" x="9712325" y="4676775"/>
          <p14:tracePt t="32485" x="9680575" y="4676775"/>
          <p14:tracePt t="32493" x="9632950" y="4676775"/>
          <p14:tracePt t="32640" x="9571038" y="4676775"/>
          <p14:tracePt t="32646" x="9475788" y="4676775"/>
          <p14:tracePt t="32654" x="9428163" y="4676775"/>
          <p14:tracePt t="32661" x="9301163" y="4676775"/>
          <p14:tracePt t="32669" x="9128125" y="4676775"/>
          <p14:tracePt t="32677" x="9096375" y="4676775"/>
          <p14:tracePt t="32685" x="8907463" y="4676775"/>
          <p14:tracePt t="32693" x="8812213" y="4676775"/>
          <p14:tracePt t="32701" x="8716963" y="4676775"/>
          <p14:tracePt t="32709" x="8543925" y="4676775"/>
          <p14:tracePt t="32718" x="8385175" y="4676775"/>
          <p14:tracePt t="32725" x="8243888" y="4676775"/>
          <p14:tracePt t="32733" x="8212138" y="4676775"/>
          <p14:tracePt t="32741" x="8164513" y="4676775"/>
          <p14:tracePt t="33161" x="8148638" y="4676775"/>
          <p14:tracePt t="33165" x="8180388" y="4629150"/>
          <p14:tracePt t="33173" x="8212138" y="4629150"/>
          <p14:tracePt t="33181" x="8339138" y="4598988"/>
          <p14:tracePt t="33190" x="8370888" y="4567238"/>
          <p14:tracePt t="33197" x="8496300" y="4535488"/>
          <p14:tracePt t="33205" x="8543925" y="4535488"/>
          <p14:tracePt t="33214" x="8575675" y="4535488"/>
          <p14:tracePt t="33222" x="8639175" y="4535488"/>
          <p14:tracePt t="33230" x="8732838" y="4535488"/>
          <p14:tracePt t="33237" x="8875713" y="4503738"/>
          <p14:tracePt t="33245" x="9080500" y="4503738"/>
          <p14:tracePt t="33253" x="9301163" y="4471988"/>
          <p14:tracePt t="33261" x="9555163" y="4440238"/>
          <p14:tracePt t="33269" x="9775825" y="4408488"/>
          <p14:tracePt t="33278" x="9948863" y="4376738"/>
          <p14:tracePt t="33286" x="10044113" y="4376738"/>
          <p14:tracePt t="33293" x="10139363" y="4360863"/>
          <p14:tracePt t="33301" x="10186988" y="4360863"/>
          <p14:tracePt t="33309" x="10202863" y="4360863"/>
          <p14:tracePt t="33317" x="10217150" y="4360863"/>
          <p14:tracePt t="33325" x="10233025" y="4360863"/>
          <p14:tracePt t="33398" x="10280650" y="4360863"/>
          <p14:tracePt t="33407" x="10312400" y="4360863"/>
          <p14:tracePt t="33413" x="10344150" y="4376738"/>
          <p14:tracePt t="33421" x="10360025" y="4408488"/>
          <p14:tracePt t="33479" x="10360025" y="4424363"/>
          <p14:tracePt t="33485" x="10360025" y="4487863"/>
          <p14:tracePt t="33493" x="10360025" y="4551363"/>
          <p14:tracePt t="33501" x="10360025" y="4583113"/>
          <p14:tracePt t="33510" x="10360025" y="4629150"/>
          <p14:tracePt t="33517" x="10360025" y="4676775"/>
          <p14:tracePt t="33526" x="10360025" y="4708525"/>
          <p14:tracePt t="33534" x="10360025" y="4756150"/>
          <p14:tracePt t="33542" x="10360025" y="4787900"/>
          <p14:tracePt t="33549" x="10360025" y="4851400"/>
          <p14:tracePt t="33702" x="10360025" y="4883150"/>
          <p14:tracePt t="33709" x="10360025" y="4914900"/>
          <p14:tracePt t="33717" x="10360025" y="4930775"/>
          <p14:tracePt t="33725" x="10328275" y="4946650"/>
          <p14:tracePt t="33733" x="10296525" y="4976813"/>
          <p14:tracePt t="33741" x="10296525" y="4992688"/>
          <p14:tracePt t="33749" x="10248900" y="5072063"/>
          <p14:tracePt t="33758" x="10233025" y="5119688"/>
          <p14:tracePt t="33765" x="10217150" y="5135563"/>
          <p14:tracePt t="33773" x="10186988" y="5151438"/>
          <p14:tracePt t="33781" x="10186988" y="5167313"/>
          <p14:tracePt t="33789" x="10171113" y="5214938"/>
          <p14:tracePt t="33797" x="10171113" y="5230813"/>
          <p14:tracePt t="33805" x="10155238" y="5278438"/>
          <p14:tracePt t="33821" x="10139363" y="5310188"/>
          <p14:tracePt t="33830" x="10107613" y="5324475"/>
          <p14:tracePt t="33837" x="10107613" y="5356225"/>
          <p14:tracePt t="33845" x="10091738" y="5403850"/>
          <p14:tracePt t="33861" x="10075863" y="5435600"/>
          <p14:tracePt t="33878" x="10075863" y="5451475"/>
          <p14:tracePt t="33893" x="10075863" y="5467350"/>
          <p14:tracePt t="33983" x="10059988" y="5467350"/>
          <p14:tracePt t="33989" x="10028238" y="5372100"/>
          <p14:tracePt t="33998" x="9980613" y="5230813"/>
          <p14:tracePt t="34006" x="9980613" y="5135563"/>
          <p14:tracePt t="34013" x="9902825" y="4992688"/>
          <p14:tracePt t="34021" x="9871075" y="4740275"/>
          <p14:tracePt t="34029" x="9807575" y="4551363"/>
          <p14:tracePt t="34037" x="9775825" y="4297363"/>
          <p14:tracePt t="34045" x="9712325" y="4156075"/>
          <p14:tracePt t="34053" x="9680575" y="3981450"/>
          <p14:tracePt t="34062" x="9617075" y="3792538"/>
          <p14:tracePt t="34069" x="9601200" y="3744913"/>
          <p14:tracePt t="34077" x="9586913" y="3681413"/>
          <p14:tracePt t="34085" x="9586913" y="3665538"/>
          <p14:tracePt t="34093" x="9586913" y="3649663"/>
          <p14:tracePt t="34101" x="9539288" y="3587750"/>
          <p14:tracePt t="34214" x="9617075" y="3556000"/>
          <p14:tracePt t="34222" x="9680575" y="3556000"/>
          <p14:tracePt t="34229" x="9886950" y="3556000"/>
          <p14:tracePt t="34237" x="10091738" y="3556000"/>
          <p14:tracePt t="34246" x="10312400" y="3556000"/>
          <p14:tracePt t="34253" x="10517188" y="3556000"/>
          <p14:tracePt t="34261" x="10691813" y="3556000"/>
          <p14:tracePt t="34269" x="10896600" y="3556000"/>
          <p14:tracePt t="34278" x="11118850" y="3556000"/>
          <p14:tracePt t="34285" x="11291888" y="3524250"/>
          <p14:tracePt t="34293" x="11418888" y="3524250"/>
          <p14:tracePt t="34301" x="11639550" y="3524250"/>
          <p14:tracePt t="34310" x="11734800" y="3508375"/>
          <p14:tracePt t="34317" x="11796713" y="3508375"/>
          <p14:tracePt t="34325" x="11844338" y="3508375"/>
          <p14:tracePt t="34489" x="11860213" y="3508375"/>
          <p14:tracePt t="34494" x="11876088" y="3508375"/>
          <p14:tracePt t="34502" x="11876088" y="3524250"/>
          <p14:tracePt t="34518" x="11876088" y="3602038"/>
          <p14:tracePt t="34526" x="11876088" y="3649663"/>
          <p14:tracePt t="34535" x="11876088" y="3713163"/>
          <p14:tracePt t="34543" x="11876088" y="3776663"/>
          <p14:tracePt t="34550" x="11876088" y="3824288"/>
          <p14:tracePt t="34559" x="11876088" y="3919538"/>
          <p14:tracePt t="34566" x="11876088" y="3981450"/>
          <p14:tracePt t="34575" x="11876088" y="3997325"/>
          <p14:tracePt t="34582" x="11876088" y="4029075"/>
          <p14:tracePt t="34590" x="11876088" y="4108450"/>
          <p14:tracePt t="34598" x="11876088" y="4140200"/>
          <p14:tracePt t="34606" x="11876088" y="4187825"/>
          <p14:tracePt t="34615" x="11876088" y="4203700"/>
          <p14:tracePt t="34622" x="11876088" y="4219575"/>
          <p14:tracePt t="34631" x="11876088" y="4267200"/>
          <p14:tracePt t="34638" x="11876088" y="4360863"/>
          <p14:tracePt t="34646" x="11876088" y="4424363"/>
          <p14:tracePt t="34654" x="11876088" y="4456113"/>
          <p14:tracePt t="34662" x="11844338" y="4567238"/>
          <p14:tracePt t="34670" x="11812588" y="4614863"/>
          <p14:tracePt t="34678" x="11796713" y="4708525"/>
          <p14:tracePt t="34686" x="11796713" y="4803775"/>
          <p14:tracePt t="34694" x="11764963" y="4867275"/>
          <p14:tracePt t="34702" x="11764963" y="4962525"/>
          <p14:tracePt t="34710" x="11749088" y="4976813"/>
          <p14:tracePt t="34718" x="11749088" y="4992688"/>
          <p14:tracePt t="34726" x="11749088" y="5040313"/>
          <p14:tracePt t="34793" x="11749088" y="5072063"/>
          <p14:tracePt t="34799" x="11749088" y="5151438"/>
          <p14:tracePt t="34807" x="11749088" y="5214938"/>
          <p14:tracePt t="34815" x="11749088" y="5230813"/>
          <p14:tracePt t="34822" x="11749088" y="5262563"/>
          <p14:tracePt t="34830" x="11749088" y="5294313"/>
          <p14:tracePt t="34838" x="11749088" y="5324475"/>
          <p14:tracePt t="34846" x="11734800" y="5340350"/>
          <p14:tracePt t="34854" x="11734800" y="5356225"/>
          <p14:tracePt t="34871" x="11718925" y="5372100"/>
          <p14:tracePt t="34926" x="11703050" y="5387975"/>
          <p14:tracePt t="34934" x="11687175" y="5419725"/>
          <p14:tracePt t="34942" x="11639550" y="5419725"/>
          <p14:tracePt t="34950" x="11607800" y="5419725"/>
          <p14:tracePt t="34958" x="11560175" y="5419725"/>
          <p14:tracePt t="34967" x="11496675" y="5419725"/>
          <p14:tracePt t="34974" x="11449050" y="5419725"/>
          <p14:tracePt t="34982" x="11387138" y="5419725"/>
          <p14:tracePt t="34990" x="11323638" y="5419725"/>
          <p14:tracePt t="34998" x="11228388" y="5419725"/>
          <p14:tracePt t="35006" x="11164888" y="5419725"/>
          <p14:tracePt t="35014" x="10928350" y="5419725"/>
          <p14:tracePt t="35022" x="10755313" y="5403850"/>
          <p14:tracePt t="35031" x="10533063" y="5372100"/>
          <p14:tracePt t="35039" x="10360025" y="5340350"/>
          <p14:tracePt t="35046" x="10280650" y="5294313"/>
          <p14:tracePt t="35054" x="10248900" y="5278438"/>
          <p14:tracePt t="35062" x="10233025" y="5246688"/>
          <p14:tracePt t="35070" x="10171113" y="5230813"/>
          <p14:tracePt t="35078" x="10139363" y="5214938"/>
          <p14:tracePt t="35086" x="10123488" y="5199063"/>
          <p14:tracePt t="35094" x="10091738" y="5103813"/>
          <p14:tracePt t="35102" x="10059988" y="5072063"/>
          <p14:tracePt t="35110" x="10059988" y="5040313"/>
          <p14:tracePt t="35118" x="10059988" y="5024438"/>
          <p14:tracePt t="35126" x="10059988" y="4992688"/>
          <p14:tracePt t="35135" x="10044113" y="4976813"/>
          <p14:tracePt t="35143" x="10044113" y="4930775"/>
          <p14:tracePt t="35150" x="10044113" y="4914900"/>
          <p14:tracePt t="35158" x="10044113" y="4899025"/>
          <p14:tracePt t="35166" x="10044113" y="4883150"/>
          <p14:tracePt t="35174" x="10044113" y="4835525"/>
          <p14:tracePt t="35183" x="10044113" y="4819650"/>
          <p14:tracePt t="35450" x="10044113" y="4803775"/>
          <p14:tracePt t="35455" x="10044113" y="4740275"/>
          <p14:tracePt t="35479" x="10044113" y="4724400"/>
          <p14:tracePt t="35487" x="10044113" y="4708525"/>
          <p14:tracePt t="35495" x="10044113" y="4692650"/>
          <p14:tracePt t="35502" x="10059988" y="4676775"/>
          <p14:tracePt t="35510" x="10059988" y="4660900"/>
          <p14:tracePt t="35526" x="10091738" y="4598988"/>
          <p14:tracePt t="35535" x="10091738" y="4583113"/>
          <p14:tracePt t="35542" x="10107613" y="4551363"/>
          <p14:tracePt t="35550" x="10107613" y="4535488"/>
          <p14:tracePt t="35558" x="10139363" y="4519613"/>
          <p14:tracePt t="35566" x="10155238" y="4503738"/>
          <p14:tracePt t="35743" x="10186988" y="4487863"/>
          <p14:tracePt t="35751" x="10202863" y="4487863"/>
          <p14:tracePt t="35758" x="10264775" y="4424363"/>
          <p14:tracePt t="35766" x="10391775" y="4424363"/>
          <p14:tracePt t="35775" x="10596563" y="4424363"/>
          <p14:tracePt t="35783" x="10739438" y="4424363"/>
          <p14:tracePt t="35790" x="10833100" y="4424363"/>
          <p14:tracePt t="35798" x="10928350" y="4456113"/>
          <p14:tracePt t="35806" x="11071225" y="4487863"/>
          <p14:tracePt t="35814" x="11102975" y="4503738"/>
          <p14:tracePt t="35822" x="11149013" y="4519613"/>
          <p14:tracePt t="35830" x="11228388" y="4567238"/>
          <p14:tracePt t="35838" x="11228388" y="4645025"/>
          <p14:tracePt t="35846" x="11228388" y="4708525"/>
          <p14:tracePt t="35854" x="11276013" y="4835525"/>
          <p14:tracePt t="35862" x="11276013" y="4867275"/>
          <p14:tracePt t="35870" x="11291888" y="4946650"/>
          <p14:tracePt t="35878" x="11291888" y="5040313"/>
          <p14:tracePt t="35886" x="11291888" y="5072063"/>
          <p14:tracePt t="35894" x="11291888" y="5119688"/>
          <p14:tracePt t="35902" x="11291888" y="5183188"/>
          <p14:tracePt t="36194" x="11291888" y="5230813"/>
          <p14:tracePt t="36198" x="11228388" y="5230813"/>
          <p14:tracePt t="36206" x="11133138" y="5230813"/>
          <p14:tracePt t="36215" x="11039475" y="5230813"/>
          <p14:tracePt t="36223" x="10975975" y="5230813"/>
          <p14:tracePt t="36230" x="10896600" y="5230813"/>
          <p14:tracePt t="36238" x="10833100" y="5230813"/>
          <p14:tracePt t="36246" x="10818813" y="5230813"/>
          <p14:tracePt t="36254" x="10755313" y="5230813"/>
          <p14:tracePt t="36262" x="10707688" y="5230813"/>
          <p14:tracePt t="36270" x="10675938" y="5230813"/>
          <p14:tracePt t="36617" x="10723563" y="5167313"/>
          <p14:tracePt t="36624" x="10802938" y="5151438"/>
          <p14:tracePt t="36631" x="10928350" y="5072063"/>
          <p14:tracePt t="36639" x="11007725" y="4992688"/>
          <p14:tracePt t="36647" x="11102975" y="4992688"/>
          <p14:tracePt t="36655" x="11164888" y="4976813"/>
          <p14:tracePt t="36663" x="11212513" y="4976813"/>
          <p14:tracePt t="36671" x="11228388" y="4976813"/>
          <p14:tracePt t="36786" x="11212513" y="5024438"/>
          <p14:tracePt t="36791" x="11164888" y="5024438"/>
          <p14:tracePt t="36800" x="11071225" y="5072063"/>
          <p14:tracePt t="36808" x="10975975" y="5072063"/>
          <p14:tracePt t="36815" x="10880725" y="5087938"/>
          <p14:tracePt t="36824" x="10691813" y="5119688"/>
          <p14:tracePt t="36831" x="10596563" y="5119688"/>
          <p14:tracePt t="36839" x="10564813" y="5119688"/>
          <p14:tracePt t="36847" x="10517188" y="5119688"/>
          <p14:tracePt t="37170" x="10548938" y="5119688"/>
          <p14:tracePt t="37184" x="10564813" y="5119688"/>
          <p14:tracePt t="37200" x="10580688" y="5119688"/>
          <p14:tracePt t="37223" x="10628313" y="5103813"/>
          <p14:tracePt t="37240" x="10691813" y="5072063"/>
          <p14:tracePt t="37264" x="10739438" y="5024438"/>
          <p14:tracePt t="37314" x="10755313" y="5024438"/>
          <p14:tracePt t="37328" x="10787063" y="5024438"/>
          <p14:tracePt t="37336" x="10818813" y="5024438"/>
          <p14:tracePt t="37344" x="10833100" y="5008563"/>
          <p14:tracePt t="37760" x="10848975" y="5008563"/>
          <p14:tracePt t="37946" x="10802938" y="5008563"/>
          <p14:tracePt t="37951" x="10644188" y="5008563"/>
          <p14:tracePt t="37959" x="10517188" y="5008563"/>
          <p14:tracePt t="37967" x="10296525" y="5008563"/>
          <p14:tracePt t="37975" x="9996488" y="4962525"/>
          <p14:tracePt t="37983" x="9696450" y="4930775"/>
          <p14:tracePt t="37991" x="9444038" y="4867275"/>
          <p14:tracePt t="37999" x="9001125" y="4724400"/>
          <p14:tracePt t="38007" x="8480425" y="4551363"/>
          <p14:tracePt t="38016" x="8085138" y="4408488"/>
          <p14:tracePt t="38023" x="7785100" y="4283075"/>
          <p14:tracePt t="38031" x="7596188" y="4156075"/>
          <p14:tracePt t="38039" x="7439025" y="4029075"/>
          <p14:tracePt t="38047" x="7296150" y="3965575"/>
          <p14:tracePt t="38055" x="7248525" y="3903663"/>
          <p14:tracePt t="38063" x="7232650" y="3887788"/>
          <p14:tracePt t="38096" x="7232650" y="3871913"/>
          <p14:tracePt t="38103" x="7232650" y="3840163"/>
          <p14:tracePt t="38111" x="7232650" y="3808413"/>
          <p14:tracePt t="38120" x="7232650" y="3792538"/>
          <p14:tracePt t="38127" x="7232650" y="3729038"/>
          <p14:tracePt t="38136" x="7232650" y="3713163"/>
          <p14:tracePt t="38143" x="7232650" y="3697288"/>
          <p14:tracePt t="38151" x="7232650" y="3649663"/>
          <p14:tracePt t="38159" x="7232650" y="3633788"/>
          <p14:tracePt t="38167" x="7232650" y="3571875"/>
          <p14:tracePt t="38175" x="7232650" y="3508375"/>
          <p14:tracePt t="38183" x="7232650" y="3413125"/>
          <p14:tracePt t="38191" x="7232650" y="3317875"/>
          <p14:tracePt t="38199" x="7216775" y="3255963"/>
          <p14:tracePt t="38207" x="7200900" y="3160713"/>
          <p14:tracePt t="38215" x="7154863" y="3081338"/>
          <p14:tracePt t="38224" x="7138988" y="3033713"/>
          <p14:tracePt t="38231" x="7075488" y="2938463"/>
          <p14:tracePt t="38239" x="7059613" y="2922588"/>
          <p14:tracePt t="38247" x="6996113" y="2908300"/>
          <p14:tracePt t="38255" x="6838950" y="2876550"/>
          <p14:tracePt t="38263" x="6743700" y="2844800"/>
          <p14:tracePt t="38271" x="6600825" y="2828925"/>
          <p14:tracePt t="38280" x="6538913" y="2797175"/>
          <p14:tracePt t="38287" x="6427788" y="2717800"/>
          <p14:tracePt t="38295" x="6364288" y="2701925"/>
          <p14:tracePt t="38303" x="6316663" y="2670175"/>
          <p14:tracePt t="38311" x="6253163" y="2622550"/>
          <p14:tracePt t="38319" x="6223000" y="2606675"/>
          <p14:tracePt t="38327" x="6207125" y="2590800"/>
          <p14:tracePt t="38490" x="6191250" y="2574925"/>
          <p14:tracePt t="38496" x="6175375" y="2528888"/>
          <p14:tracePt t="38512" x="6143625" y="2497138"/>
          <p14:tracePt t="38520" x="6143625" y="2481263"/>
          <p14:tracePt t="38527" x="6143625" y="2433638"/>
          <p14:tracePt t="38536" x="6143625" y="2338388"/>
          <p14:tracePt t="38543" x="6127750" y="2274888"/>
          <p14:tracePt t="38551" x="6080125" y="2197100"/>
          <p14:tracePt t="38560" x="6048375" y="2070100"/>
          <p14:tracePt t="38567" x="5969000" y="1958975"/>
          <p14:tracePt t="38575" x="5938838" y="1817688"/>
          <p14:tracePt t="38583" x="5891213" y="1722438"/>
          <p14:tracePt t="38592" x="5875338" y="1627188"/>
          <p14:tracePt t="38601" x="5843588" y="1611313"/>
          <p14:tracePt t="38607" x="5827713" y="1563688"/>
          <p14:tracePt t="38642" x="5827713" y="1547813"/>
          <p14:tracePt t="38705" x="5827713" y="1563688"/>
          <p14:tracePt t="38714" x="5907088" y="1770063"/>
          <p14:tracePt t="38720" x="5922963" y="1849438"/>
          <p14:tracePt t="38729" x="5953125" y="2038350"/>
          <p14:tracePt t="38736" x="6016625" y="2228850"/>
          <p14:tracePt t="38744" x="6016625" y="2354263"/>
          <p14:tracePt t="38752" x="6048375" y="2574925"/>
          <p14:tracePt t="38760" x="6048375" y="2733675"/>
          <p14:tracePt t="38768" x="6143625" y="3049588"/>
          <p14:tracePt t="38776" x="6143625" y="3302000"/>
          <p14:tracePt t="38784" x="6207125" y="3444875"/>
          <p14:tracePt t="38792" x="6207125" y="3571875"/>
          <p14:tracePt t="38800" x="6253163" y="3713163"/>
          <p14:tracePt t="38808" x="6284913" y="3856038"/>
          <p14:tracePt t="38817" x="6284913" y="3887788"/>
          <p14:tracePt t="38824" x="6284913" y="3981450"/>
          <p14:tracePt t="38832" x="6284913" y="4029075"/>
          <p14:tracePt t="38840" x="6284913" y="4060825"/>
          <p14:tracePt t="38848" x="6284913" y="4108450"/>
          <p14:tracePt t="38857" x="6284913" y="4171950"/>
          <p14:tracePt t="38864" x="6284913" y="4251325"/>
          <p14:tracePt t="38872" x="6284913" y="4313238"/>
          <p14:tracePt t="38880" x="6284913" y="4376738"/>
          <p14:tracePt t="38888" x="6316663" y="4424363"/>
          <p14:tracePt t="38896" x="6316663" y="4440238"/>
          <p14:tracePt t="38904" x="6316663" y="4471988"/>
          <p14:tracePt t="38913" x="6316663" y="4487863"/>
          <p14:tracePt t="38994" x="6332538" y="4519613"/>
          <p14:tracePt t="39001" x="6380163" y="4519613"/>
          <p14:tracePt t="39009" x="6491288" y="4456113"/>
          <p14:tracePt t="39016" x="6600825" y="4392613"/>
          <p14:tracePt t="39024" x="6711950" y="4283075"/>
          <p14:tracePt t="39032" x="6900863" y="4156075"/>
          <p14:tracePt t="39040" x="7091363" y="3965575"/>
          <p14:tracePt t="39048" x="7327900" y="3760788"/>
          <p14:tracePt t="39056" x="7643813" y="3587750"/>
          <p14:tracePt t="39064" x="7912100" y="3349625"/>
          <p14:tracePt t="39072" x="8228013" y="3240088"/>
          <p14:tracePt t="39080" x="8448675" y="3081338"/>
          <p14:tracePt t="39088" x="8686800" y="2986088"/>
          <p14:tracePt t="39096" x="8875713" y="2860675"/>
          <p14:tracePt t="39104" x="8970963" y="2828925"/>
          <p14:tracePt t="39113" x="9017000" y="2813050"/>
          <p14:tracePt t="39121" x="9080500" y="2813050"/>
          <p14:tracePt t="39218" x="9080500" y="2733675"/>
          <p14:tracePt t="39224" x="9017000" y="2574925"/>
          <p14:tracePt t="39232" x="8923338" y="2465388"/>
          <p14:tracePt t="39240" x="8732838" y="2306638"/>
          <p14:tracePt t="39249" x="8543925" y="2181225"/>
          <p14:tracePt t="39256" x="8355013" y="2085975"/>
          <p14:tracePt t="39264" x="8085138" y="1943100"/>
          <p14:tracePt t="39272" x="7912100" y="1849438"/>
          <p14:tracePt t="39280" x="7864475" y="1785938"/>
          <p14:tracePt t="39288" x="7659688" y="1690688"/>
          <p14:tracePt t="39296" x="7580313" y="1674813"/>
          <p14:tracePt t="39304" x="7485063" y="1563688"/>
          <p14:tracePt t="39312" x="7439025" y="1563688"/>
          <p14:tracePt t="39442" x="7439025" y="1595438"/>
          <p14:tracePt t="39448" x="7500938" y="1690688"/>
          <p14:tracePt t="39457" x="7627938" y="1881188"/>
          <p14:tracePt t="39464" x="7707313" y="1990725"/>
          <p14:tracePt t="39472" x="7848600" y="2228850"/>
          <p14:tracePt t="39481" x="8007350" y="2417763"/>
          <p14:tracePt t="39488" x="8116888" y="2574925"/>
          <p14:tracePt t="39496" x="8243888" y="2765425"/>
          <p14:tracePt t="39505" x="8339138" y="2938463"/>
          <p14:tracePt t="39513" x="8401050" y="3081338"/>
          <p14:tracePt t="39520" x="8464550" y="3302000"/>
          <p14:tracePt t="39529" x="8480425" y="3381375"/>
          <p14:tracePt t="39536" x="8512175" y="3508375"/>
          <p14:tracePt t="39544" x="8512175" y="3571875"/>
          <p14:tracePt t="39553" x="8512175" y="3697288"/>
          <p14:tracePt t="39560" x="8512175" y="3744913"/>
          <p14:tracePt t="39568" x="8512175" y="3776663"/>
          <p14:tracePt t="39576" x="8512175" y="3808413"/>
          <p14:tracePt t="39592" x="8512175" y="3856038"/>
          <p14:tracePt t="39600" x="8512175" y="3887788"/>
          <p14:tracePt t="39608" x="8512175" y="3935413"/>
          <p14:tracePt t="39617" x="8496300" y="4076700"/>
          <p14:tracePt t="39624" x="8385175" y="4156075"/>
          <p14:tracePt t="39632" x="8243888" y="4235450"/>
          <p14:tracePt t="39640" x="8180388" y="4283075"/>
          <p14:tracePt t="39648" x="8132763" y="4329113"/>
          <p14:tracePt t="39656" x="8116888" y="4329113"/>
          <p14:tracePt t="39673" x="8070850" y="4360863"/>
          <p14:tracePt t="39746" x="8054975" y="4360863"/>
          <p14:tracePt t="39754" x="8023225" y="4360863"/>
          <p14:tracePt t="39761" x="7975600" y="4360863"/>
          <p14:tracePt t="39769" x="7959725" y="4360863"/>
          <p14:tracePt t="39811" x="7912100" y="4360863"/>
          <p14:tracePt t="39817" x="7896225" y="4360863"/>
          <p14:tracePt t="39825" x="7864475" y="4344988"/>
          <p14:tracePt t="39833" x="7848600" y="4344988"/>
          <p14:tracePt t="39849" x="7832725" y="4344988"/>
          <p14:tracePt t="39929" x="7800975" y="4344988"/>
          <p14:tracePt t="39937" x="7754938" y="4344988"/>
          <p14:tracePt t="39944" x="7659688" y="4344988"/>
          <p14:tracePt t="39952" x="7423150" y="4344988"/>
          <p14:tracePt t="39960" x="7248525" y="4360863"/>
          <p14:tracePt t="39969" x="6996113" y="4392613"/>
          <p14:tracePt t="39976" x="6807200" y="4424363"/>
          <p14:tracePt t="39984" x="6475413" y="4424363"/>
          <p14:tracePt t="39993" x="6191250" y="4424363"/>
          <p14:tracePt t="40001" x="5716588" y="4424363"/>
          <p14:tracePt t="40008" x="5084763" y="4424363"/>
          <p14:tracePt t="40016" x="4391025" y="4424363"/>
          <p14:tracePt t="40025" x="3505200" y="4344988"/>
          <p14:tracePt t="40033" x="2668588" y="4203700"/>
          <p14:tracePt t="40041" x="2132013" y="3981450"/>
          <p14:tracePt t="40048" x="1816100" y="3776663"/>
          <p14:tracePt t="40056" x="1547813" y="3602038"/>
          <p14:tracePt t="40064" x="1404938" y="3333750"/>
          <p14:tracePt t="40072" x="1343025" y="3033713"/>
          <p14:tracePt t="40081" x="1311275" y="2781300"/>
          <p14:tracePt t="40088" x="1311275" y="2654300"/>
          <p14:tracePt t="40096" x="1311275" y="2481263"/>
          <p14:tracePt t="40104" x="1373188" y="2370138"/>
          <p14:tracePt t="40112" x="1420813" y="2290763"/>
          <p14:tracePt t="40120" x="1563688" y="2212975"/>
          <p14:tracePt t="40128" x="1736725" y="2149475"/>
          <p14:tracePt t="40136" x="1974850" y="2022475"/>
          <p14:tracePt t="40144" x="2227263" y="1958975"/>
          <p14:tracePt t="40153" x="2527300" y="1895475"/>
          <p14:tracePt t="40160" x="2747963" y="1865313"/>
          <p14:tracePt t="40169" x="3175000" y="1785938"/>
          <p14:tracePt t="40177" x="3521075" y="1722438"/>
          <p14:tracePt t="40184" x="3852863" y="1722438"/>
          <p14:tracePt t="40192" x="4027488" y="1722438"/>
          <p14:tracePt t="40200" x="4121150" y="1722438"/>
          <p14:tracePt t="40208" x="4152900" y="1722438"/>
          <p14:tracePt t="40224" x="4168775" y="1722438"/>
          <p14:tracePt t="40240" x="4216400" y="1722438"/>
          <p14:tracePt t="40248" x="4279900" y="1754188"/>
          <p14:tracePt t="40256" x="4327525" y="1801813"/>
          <p14:tracePt t="40264" x="4406900" y="1865313"/>
          <p14:tracePt t="40272" x="4484688" y="1974850"/>
          <p14:tracePt t="40281" x="4532313" y="2054225"/>
          <p14:tracePt t="40289" x="4548188" y="2085975"/>
          <p14:tracePt t="40296" x="4611688" y="2197100"/>
          <p14:tracePt t="40304" x="4659313" y="2259013"/>
          <p14:tracePt t="40312" x="4706938" y="2338388"/>
          <p14:tracePt t="40320" x="4784725" y="2465388"/>
          <p14:tracePt t="40328" x="4864100" y="2574925"/>
          <p14:tracePt t="40336" x="4975225" y="2701925"/>
          <p14:tracePt t="40345" x="5068888" y="2876550"/>
          <p14:tracePt t="40353" x="5116513" y="2986088"/>
          <p14:tracePt t="40360" x="5164138" y="3033713"/>
          <p14:tracePt t="40369" x="5195888" y="3097213"/>
          <p14:tracePt t="40376" x="5195888" y="3255963"/>
          <p14:tracePt t="40384" x="5195888" y="3302000"/>
          <p14:tracePt t="40392" x="5195888" y="3397250"/>
          <p14:tracePt t="40401" x="5195888" y="3429000"/>
          <p14:tracePt t="40409" x="5195888" y="3508375"/>
          <p14:tracePt t="40417" x="5195888" y="3571875"/>
          <p14:tracePt t="40424" x="5195888" y="3587750"/>
          <p14:tracePt t="40513" x="5195888" y="3524250"/>
          <p14:tracePt t="40521" x="5275263" y="3413125"/>
          <p14:tracePt t="40528" x="5448300" y="3144838"/>
          <p14:tracePt t="40536" x="5622925" y="2922588"/>
          <p14:tracePt t="40544" x="5748338" y="2733675"/>
          <p14:tracePt t="40552" x="5969000" y="2528888"/>
          <p14:tracePt t="40561" x="6143625" y="2259013"/>
          <p14:tracePt t="40568" x="6300788" y="2054225"/>
          <p14:tracePt t="40576" x="6584950" y="1817688"/>
          <p14:tracePt t="40585" x="6775450" y="1722438"/>
          <p14:tracePt t="40593" x="6948488" y="1658938"/>
          <p14:tracePt t="40600" x="7043738" y="1658938"/>
          <p14:tracePt t="40608" x="7059613" y="1658938"/>
          <p14:tracePt t="40616" x="7075488" y="1658938"/>
          <p14:tracePt t="40624" x="7107238" y="1658938"/>
          <p14:tracePt t="40632" x="7138988" y="1658938"/>
          <p14:tracePt t="40640" x="7185025" y="1658938"/>
          <p14:tracePt t="40649" x="7248525" y="1690688"/>
          <p14:tracePt t="40656" x="7264400" y="1738313"/>
          <p14:tracePt t="40664" x="7264400" y="1785938"/>
          <p14:tracePt t="40672" x="7296150" y="1849438"/>
          <p14:tracePt t="40680" x="7312025" y="1895475"/>
          <p14:tracePt t="40689" x="7327900" y="1911350"/>
          <p14:tracePt t="40696" x="7327900" y="1927225"/>
          <p14:tracePt t="40713" x="7327900" y="1958975"/>
          <p14:tracePt t="40746" x="7359650" y="1990725"/>
          <p14:tracePt t="40760" x="7391400" y="2006600"/>
          <p14:tracePt t="40768" x="7407275" y="2006600"/>
          <p14:tracePt t="40786" x="7423150" y="2006600"/>
          <p14:tracePt t="40793" x="7439025" y="2022475"/>
          <p14:tracePt t="40826" x="7469188" y="2038350"/>
          <p14:tracePt t="40833" x="7485063" y="2054225"/>
          <p14:tracePt t="40842" x="7548563" y="2149475"/>
          <p14:tracePt t="40850" x="7548563" y="2165350"/>
          <p14:tracePt t="40857" x="7596188" y="2212975"/>
          <p14:tracePt t="40865" x="7612063" y="2243138"/>
          <p14:tracePt t="40873" x="7627938" y="2274888"/>
          <p14:tracePt t="40889" x="7643813" y="2290763"/>
          <p14:tracePt t="41035" x="7659688" y="2290763"/>
          <p14:tracePt t="41041" x="7770813" y="2290763"/>
          <p14:tracePt t="41050" x="7848600" y="2259013"/>
          <p14:tracePt t="41057" x="7880350" y="2259013"/>
          <p14:tracePt t="41066" x="7927975" y="2259013"/>
          <p14:tracePt t="41073" x="7975600" y="2259013"/>
          <p14:tracePt t="41081" x="8007350" y="2228850"/>
          <p14:tracePt t="41089" x="8023225" y="2228850"/>
          <p14:tracePt t="41098" x="8054975" y="2228850"/>
          <p14:tracePt t="41292" x="8085138" y="2228850"/>
          <p14:tracePt t="41554" x="8132763" y="2386013"/>
          <p14:tracePt t="41561" x="8164513" y="2686050"/>
          <p14:tracePt t="41569" x="8228013" y="2828925"/>
          <p14:tracePt t="41577" x="8259763" y="3033713"/>
          <p14:tracePt t="41585" x="8291513" y="3224213"/>
          <p14:tracePt t="41593" x="8291513" y="3317875"/>
          <p14:tracePt t="41601" x="8339138" y="3444875"/>
          <p14:tracePt t="41617" x="8339138" y="3492500"/>
          <p14:tracePt t="41626" x="8339138" y="3508375"/>
          <p14:tracePt t="41641" x="8339138" y="3524250"/>
          <p14:tracePt t="41658" x="8339138" y="3587750"/>
          <p14:tracePt t="41666" x="8339138" y="3617913"/>
          <p14:tracePt t="41682" x="8339138" y="3665538"/>
          <p14:tracePt t="41689" x="8339138" y="3681413"/>
          <p14:tracePt t="41706" x="8339138" y="3697288"/>
          <p14:tracePt t="41722" x="8339138" y="3713163"/>
          <p14:tracePt t="41771" x="8307388" y="3665538"/>
          <p14:tracePt t="41777" x="8307388" y="3508375"/>
          <p14:tracePt t="41785" x="8291513" y="3365500"/>
          <p14:tracePt t="41793" x="8259763" y="3240088"/>
          <p14:tracePt t="41801" x="8259763" y="3065463"/>
          <p14:tracePt t="41809" x="8228013" y="2844800"/>
          <p14:tracePt t="41817" x="8228013" y="2638425"/>
          <p14:tracePt t="41826" x="8228013" y="2386013"/>
          <p14:tracePt t="41833" x="8228013" y="2133600"/>
          <p14:tracePt t="41841" x="8228013" y="1881188"/>
          <p14:tracePt t="41849" x="8228013" y="1501775"/>
          <p14:tracePt t="41857" x="8243888" y="1154113"/>
          <p14:tracePt t="41865" x="8323263" y="774700"/>
          <p14:tracePt t="41874" x="8385175" y="474663"/>
          <p14:tracePt t="41881" x="8448675" y="1730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CCBDF-4EB9-8A29-392C-1D67136F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1" y="-7675"/>
            <a:ext cx="3571324" cy="805197"/>
          </a:xfrm>
        </p:spPr>
        <p:txBody>
          <a:bodyPr>
            <a:normAutofit/>
          </a:bodyPr>
          <a:lstStyle/>
          <a:p>
            <a:r>
              <a:rPr lang="en-IN" sz="3200" dirty="0"/>
              <a:t>2. Attempt quiz</a:t>
            </a:r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7D588B-42BB-959D-3CA7-FC0A87EC5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9216" y="719932"/>
            <a:ext cx="2445248" cy="5615843"/>
          </a:xfrm>
        </p:spPr>
      </p:pic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D71277-E28E-1DBB-846B-EB5C6827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3036"/>
            <a:ext cx="2518206" cy="5596015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AE196B-2CFC-662D-4C29-8095845D9564}"/>
              </a:ext>
            </a:extLst>
          </p:cNvPr>
          <p:cNvSpPr/>
          <p:nvPr/>
        </p:nvSpPr>
        <p:spPr>
          <a:xfrm>
            <a:off x="3215775" y="1772250"/>
            <a:ext cx="1694327" cy="376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E3D97-94A1-FF85-743B-30DEB22ED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174" b="26466"/>
          <a:stretch/>
        </p:blipFill>
        <p:spPr>
          <a:xfrm>
            <a:off x="8244939" y="275512"/>
            <a:ext cx="3122313" cy="364315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D0A89A-ACAC-25E1-E558-1D860D036FCD}"/>
              </a:ext>
            </a:extLst>
          </p:cNvPr>
          <p:cNvSpPr/>
          <p:nvPr/>
        </p:nvSpPr>
        <p:spPr>
          <a:xfrm rot="20840264">
            <a:off x="6288189" y="1573213"/>
            <a:ext cx="1987421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INVALID CODE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255B5B3-0661-779B-949F-34C4948AB296}"/>
              </a:ext>
            </a:extLst>
          </p:cNvPr>
          <p:cNvSpPr/>
          <p:nvPr/>
        </p:nvSpPr>
        <p:spPr>
          <a:xfrm rot="1945235">
            <a:off x="5970673" y="3565821"/>
            <a:ext cx="2364757" cy="57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VALID CODE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87AC5-2398-AEE8-59DF-FFAE7E82A4FE}"/>
              </a:ext>
            </a:extLst>
          </p:cNvPr>
          <p:cNvSpPr txBox="1"/>
          <p:nvPr/>
        </p:nvSpPr>
        <p:spPr>
          <a:xfrm>
            <a:off x="8304684" y="4693262"/>
            <a:ext cx="2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GOES TO NEXT PAGE</a:t>
            </a:r>
          </a:p>
        </p:txBody>
      </p:sp>
    </p:spTree>
    <p:extLst>
      <p:ext uri="{BB962C8B-B14F-4D97-AF65-F5344CB8AC3E}">
        <p14:creationId xmlns:p14="http://schemas.microsoft.com/office/powerpoint/2010/main" val="6753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03"/>
    </mc:Choice>
    <mc:Fallback xmlns="">
      <p:transition spd="slow" advTm="88903"/>
    </mc:Fallback>
  </mc:AlternateContent>
  <p:extLst>
    <p:ext uri="{3A86A75C-4F4B-4683-9AE1-C65F6400EC91}">
      <p14:laserTraceLst xmlns:p14="http://schemas.microsoft.com/office/powerpoint/2010/main">
        <p14:tracePtLst>
          <p14:tracePt t="8728" x="4591050" y="6305550"/>
          <p14:tracePt t="9407" x="2559050" y="6289675"/>
          <p14:tracePt t="9413" x="2574925" y="5926138"/>
          <p14:tracePt t="9420" x="2605088" y="5594350"/>
          <p14:tracePt t="9426" x="2636838" y="5262563"/>
          <p14:tracePt t="9434" x="2668588" y="4962525"/>
          <p14:tracePt t="9441" x="2732088" y="4660900"/>
          <p14:tracePt t="9448" x="2763838" y="4360863"/>
          <p14:tracePt t="9453" x="2827338" y="4029075"/>
          <p14:tracePt t="9461" x="2859088" y="3729038"/>
          <p14:tracePt t="9467" x="2874963" y="3476625"/>
          <p14:tracePt t="9474" x="2905125" y="3208338"/>
          <p14:tracePt t="9482" x="2905125" y="2954338"/>
          <p14:tracePt t="9488" x="2936875" y="2733675"/>
          <p14:tracePt t="9495" x="2968625" y="2465388"/>
          <p14:tracePt t="9502" x="2968625" y="2243138"/>
          <p14:tracePt t="9508" x="3000375" y="2054225"/>
          <p14:tracePt t="9515" x="3016250" y="1833563"/>
          <p14:tracePt t="9522" x="3016250" y="1643063"/>
          <p14:tracePt t="9529" x="3048000" y="1422400"/>
          <p14:tracePt t="9535" x="3048000" y="1263650"/>
          <p14:tracePt t="9542" x="3048000" y="1122363"/>
          <p14:tracePt t="9549" x="3048000" y="995363"/>
          <p14:tracePt t="9556" x="3079750" y="915988"/>
          <p14:tracePt t="9563" x="3079750" y="838200"/>
          <p14:tracePt t="9570" x="3095625" y="742950"/>
          <p14:tracePt t="9577" x="3095625" y="695325"/>
          <p14:tracePt t="9584" x="3095625" y="631825"/>
          <p14:tracePt t="9590" x="3095625" y="568325"/>
          <p14:tracePt t="9597" x="3095625" y="506413"/>
          <p14:tracePt t="9604" x="3095625" y="474663"/>
          <p14:tracePt t="9611" x="3095625" y="411163"/>
          <p14:tracePt t="9618" x="3095625" y="379413"/>
          <p14:tracePt t="9625" x="3095625" y="363538"/>
          <p14:tracePt t="9632" x="3095625" y="331788"/>
          <p14:tracePt t="9645" x="3079750" y="315913"/>
          <p14:tracePt t="9653" x="3079750" y="300038"/>
          <p14:tracePt t="9659" x="3063875" y="284163"/>
          <p14:tracePt t="9666" x="3048000" y="284163"/>
          <p14:tracePt t="9672" x="3032125" y="284163"/>
          <p14:tracePt t="9679" x="3016250" y="284163"/>
          <p14:tracePt t="9693" x="3000375" y="284163"/>
          <p14:tracePt t="9701" x="3000375" y="300038"/>
          <p14:tracePt t="9714" x="2984500" y="315913"/>
          <p14:tracePt t="9720" x="2984500" y="331788"/>
          <p14:tracePt t="9728" x="2968625" y="347663"/>
          <p14:tracePt t="9742" x="2968625" y="363538"/>
          <p14:tracePt t="9748" x="2968625" y="379413"/>
          <p14:tracePt t="9762" x="2968625" y="395288"/>
          <p14:tracePt t="9769" x="2952750" y="411163"/>
          <p14:tracePt t="9775" x="2952750" y="427038"/>
          <p14:tracePt t="9782" x="2952750" y="442913"/>
          <p14:tracePt t="9789" x="2952750" y="458788"/>
          <p14:tracePt t="9796" x="2952750" y="474663"/>
          <p14:tracePt t="9803" x="2952750" y="490538"/>
          <p14:tracePt t="9816" x="2952750" y="506413"/>
          <p14:tracePt t="9824" x="2952750" y="520700"/>
          <p14:tracePt t="9831" x="2952750" y="536575"/>
          <p14:tracePt t="9837" x="2952750" y="552450"/>
          <p14:tracePt t="9844" x="2952750" y="568325"/>
          <p14:tracePt t="9851" x="2936875" y="584200"/>
          <p14:tracePt t="9858" x="2936875" y="615950"/>
          <p14:tracePt t="9865" x="2936875" y="631825"/>
          <p14:tracePt t="9872" x="2921000" y="647700"/>
          <p14:tracePt t="9878" x="2921000" y="663575"/>
          <p14:tracePt t="9885" x="2905125" y="695325"/>
          <p14:tracePt t="9892" x="2890838" y="711200"/>
          <p14:tracePt t="9899" x="2890838" y="742950"/>
          <p14:tracePt t="9906" x="2859088" y="806450"/>
          <p14:tracePt t="9912" x="2859088" y="838200"/>
          <p14:tracePt t="9920" x="2843213" y="884238"/>
          <p14:tracePt t="9926" x="2843213" y="963613"/>
          <p14:tracePt t="9933" x="2827338" y="1027113"/>
          <p14:tracePt t="9940" x="2811463" y="1090613"/>
          <p14:tracePt t="9947" x="2779713" y="1154113"/>
          <p14:tracePt t="9954" x="2779713" y="1231900"/>
          <p14:tracePt t="9961" x="2763838" y="1295400"/>
          <p14:tracePt t="9968" x="2763838" y="1374775"/>
          <p14:tracePt t="9975" x="2747963" y="1438275"/>
          <p14:tracePt t="9981" x="2716213" y="1517650"/>
          <p14:tracePt t="9988" x="2716213" y="1547813"/>
          <p14:tracePt t="9995" x="2700338" y="1611313"/>
          <p14:tracePt t="10002" x="2684463" y="1674813"/>
          <p14:tracePt t="10010" x="2684463" y="1706563"/>
          <p14:tracePt t="10015" x="2684463" y="1754188"/>
          <p14:tracePt t="10022" x="2684463" y="1785938"/>
          <p14:tracePt t="10029" x="2684463" y="1801813"/>
          <p14:tracePt t="10036" x="2684463" y="1833563"/>
          <p14:tracePt t="10043" x="2684463" y="1849438"/>
          <p14:tracePt t="10049" x="2684463" y="1865313"/>
          <p14:tracePt t="10056" x="2684463" y="1895475"/>
          <p14:tracePt t="10064" x="2668588" y="1911350"/>
          <p14:tracePt t="10070" x="2668588" y="1943100"/>
          <p14:tracePt t="10077" x="2668588" y="1958975"/>
          <p14:tracePt t="10084" x="2652713" y="1990725"/>
          <p14:tracePt t="10093" x="2652713" y="2038350"/>
          <p14:tracePt t="10098" x="2652713" y="2054225"/>
          <p14:tracePt t="10111" x="2652713" y="2070100"/>
          <p14:tracePt t="10125" x="2652713" y="2085975"/>
          <p14:tracePt t="10132" x="2636838" y="2085975"/>
          <p14:tracePt t="10139" x="2636838" y="2101850"/>
          <p14:tracePt t="10180" x="2620963" y="2101850"/>
          <p14:tracePt t="10249" x="2620963" y="2085975"/>
          <p14:tracePt t="10269" x="2620963" y="2070100"/>
          <p14:tracePt t="10339" x="2620963" y="2054225"/>
          <p14:tracePt t="10345" x="2620963" y="2038350"/>
          <p14:tracePt t="10379" x="2636838" y="2022475"/>
          <p14:tracePt t="10468" x="2652713" y="2006600"/>
          <p14:tracePt t="10496" x="2668588" y="1990725"/>
          <p14:tracePt t="10551" x="2684463" y="1990725"/>
          <p14:tracePt t="10585" x="2700338" y="1990725"/>
          <p14:tracePt t="10619" x="2700338" y="2006600"/>
          <p14:tracePt t="10640" x="2700338" y="2022475"/>
          <p14:tracePt t="10660" x="2700338" y="2038350"/>
          <p14:tracePt t="10681" x="2684463" y="2054225"/>
          <p14:tracePt t="10708" x="2668588" y="2054225"/>
          <p14:tracePt t="10722" x="2636838" y="2054225"/>
          <p14:tracePt t="10728" x="2590800" y="2054225"/>
          <p14:tracePt t="10735" x="2574925" y="2070100"/>
          <p14:tracePt t="10742" x="2543175" y="2070100"/>
          <p14:tracePt t="10749" x="2511425" y="2070100"/>
          <p14:tracePt t="10756" x="2479675" y="2070100"/>
          <p14:tracePt t="10762" x="2447925" y="2070100"/>
          <p14:tracePt t="10769" x="2384425" y="2070100"/>
          <p14:tracePt t="10776" x="2352675" y="2070100"/>
          <p14:tracePt t="10783" x="2289175" y="2070100"/>
          <p14:tracePt t="10790" x="2243138" y="2054225"/>
          <p14:tracePt t="10797" x="2195513" y="2054225"/>
          <p14:tracePt t="10804" x="2132013" y="2038350"/>
          <p14:tracePt t="10810" x="2084388" y="2022475"/>
          <p14:tracePt t="10817" x="2052638" y="1990725"/>
          <p14:tracePt t="10825" x="2020888" y="1974850"/>
          <p14:tracePt t="10831" x="1974850" y="1943100"/>
          <p14:tracePt t="10838" x="1943100" y="1943100"/>
          <p14:tracePt t="10845" x="1879600" y="1895475"/>
          <p14:tracePt t="10852" x="1847850" y="1881188"/>
          <p14:tracePt t="10859" x="1831975" y="1865313"/>
          <p14:tracePt t="10866" x="1768475" y="1849438"/>
          <p14:tracePt t="10873" x="1752600" y="1849438"/>
          <p14:tracePt t="10879" x="1720850" y="1833563"/>
          <p14:tracePt t="10887" x="1704975" y="1817688"/>
          <p14:tracePt t="10894" x="1689100" y="1801813"/>
          <p14:tracePt t="10901" x="1658938" y="1801813"/>
          <p14:tracePt t="10908" x="1658938" y="1785938"/>
          <p14:tracePt t="10915" x="1643063" y="1785938"/>
          <p14:tracePt t="10921" x="1627188" y="1785938"/>
          <p14:tracePt t="10935" x="1611313" y="1785938"/>
          <p14:tracePt t="10955" x="1595438" y="1770063"/>
          <p14:tracePt t="10983" x="1579563" y="1770063"/>
          <p14:tracePt t="11025" x="1563688" y="1770063"/>
          <p14:tracePt t="11031" x="1547813" y="1785938"/>
          <p14:tracePt t="11073" x="1531938" y="1801813"/>
          <p14:tracePt t="11092" x="1516063" y="1817688"/>
          <p14:tracePt t="11099" x="1516063" y="1833563"/>
          <p14:tracePt t="11113" x="1500188" y="1833563"/>
          <p14:tracePt t="11119" x="1484313" y="1833563"/>
          <p14:tracePt t="11126" x="1468438" y="1849438"/>
          <p14:tracePt t="11140" x="1452563" y="1849438"/>
          <p14:tracePt t="11146" x="1436688" y="1865313"/>
          <p14:tracePt t="11153" x="1420813" y="1865313"/>
          <p14:tracePt t="11160" x="1404938" y="1865313"/>
          <p14:tracePt t="11167" x="1389063" y="1865313"/>
          <p14:tracePt t="11174" x="1373188" y="1865313"/>
          <p14:tracePt t="11181" x="1373188" y="1881188"/>
          <p14:tracePt t="11188" x="1358900" y="1881188"/>
          <p14:tracePt t="11202" x="1343025" y="1881188"/>
          <p14:tracePt t="11236" x="1327150" y="1881188"/>
          <p14:tracePt t="11277" x="1311275" y="1881188"/>
          <p14:tracePt t="11298" x="1311275" y="1865313"/>
          <p14:tracePt t="11305" x="1327150" y="1865313"/>
          <p14:tracePt t="11346" x="1358900" y="1865313"/>
          <p14:tracePt t="11366" x="1373188" y="1865313"/>
          <p14:tracePt t="11373" x="1389063" y="1865313"/>
          <p14:tracePt t="11387" x="1404938" y="1865313"/>
          <p14:tracePt t="11407" x="1420813" y="1865313"/>
          <p14:tracePt t="11416" x="1452563" y="1865313"/>
          <p14:tracePt t="11428" x="1468438" y="1865313"/>
          <p14:tracePt t="11435" x="1484313" y="1865313"/>
          <p14:tracePt t="11442" x="1516063" y="1865313"/>
          <p14:tracePt t="11449" x="1531938" y="1881188"/>
          <p14:tracePt t="11455" x="1563688" y="1881188"/>
          <p14:tracePt t="11465" x="1627188" y="1895475"/>
          <p14:tracePt t="11470" x="1674813" y="1911350"/>
          <p14:tracePt t="11477" x="1720850" y="1911350"/>
          <p14:tracePt t="11484" x="1784350" y="1943100"/>
          <p14:tracePt t="11491" x="1847850" y="1958975"/>
          <p14:tracePt t="11498" x="1911350" y="1974850"/>
          <p14:tracePt t="11503" x="1974850" y="1990725"/>
          <p14:tracePt t="11510" x="2005013" y="2022475"/>
          <p14:tracePt t="11517" x="2052638" y="2038350"/>
          <p14:tracePt t="11524" x="2084388" y="2038350"/>
          <p14:tracePt t="11531" x="2147888" y="2054225"/>
          <p14:tracePt t="11537" x="2163763" y="2070100"/>
          <p14:tracePt t="11545" x="2195513" y="2070100"/>
          <p14:tracePt t="11551" x="2227263" y="2085975"/>
          <p14:tracePt t="11558" x="2243138" y="2085975"/>
          <p14:tracePt t="11565" x="2259013" y="2085975"/>
          <p14:tracePt t="11572" x="2274888" y="2101850"/>
          <p14:tracePt t="11578" x="2305050" y="2101850"/>
          <p14:tracePt t="11585" x="2320925" y="2101850"/>
          <p14:tracePt t="11592" x="2336800" y="2101850"/>
          <p14:tracePt t="11599" x="2352675" y="2117725"/>
          <p14:tracePt t="11613" x="2368550" y="2117725"/>
          <p14:tracePt t="11620" x="2384425" y="2117725"/>
          <p14:tracePt t="11635" x="2400300" y="2117725"/>
          <p14:tracePt t="11647" x="2416175" y="2117725"/>
          <p14:tracePt t="11668" x="2432050" y="2117725"/>
          <p14:tracePt t="11688" x="2447925" y="2117725"/>
          <p14:tracePt t="11709" x="2479675" y="2117725"/>
          <p14:tracePt t="11737" x="2495550" y="2117725"/>
          <p14:tracePt t="11750" x="2511425" y="2117725"/>
          <p14:tracePt t="11779" x="2527300" y="2117725"/>
          <p14:tracePt t="11785" x="2543175" y="2117725"/>
          <p14:tracePt t="11805" x="2559050" y="2101850"/>
          <p14:tracePt t="11826" x="2574925" y="2085975"/>
          <p14:tracePt t="11846" x="2620963" y="2070100"/>
          <p14:tracePt t="11853" x="2620963" y="2054225"/>
          <p14:tracePt t="11860" x="2636838" y="2038350"/>
          <p14:tracePt t="11866" x="2636838" y="2022475"/>
          <p14:tracePt t="11874" x="2652713" y="2006600"/>
          <p14:tracePt t="11880" x="2652713" y="1974850"/>
          <p14:tracePt t="11887" x="2668588" y="1943100"/>
          <p14:tracePt t="11894" x="2668588" y="1895475"/>
          <p14:tracePt t="11901" x="2684463" y="1865313"/>
          <p14:tracePt t="11907" x="2700338" y="1801813"/>
          <p14:tracePt t="11915" x="2716213" y="1770063"/>
          <p14:tracePt t="11921" x="2747963" y="1706563"/>
          <p14:tracePt t="11928" x="2763838" y="1658938"/>
          <p14:tracePt t="11935" x="2763838" y="1611313"/>
          <p14:tracePt t="11942" x="2779713" y="1517650"/>
          <p14:tracePt t="11949" x="2795588" y="1485900"/>
          <p14:tracePt t="11955" x="2795588" y="1422400"/>
          <p14:tracePt t="11962" x="2827338" y="1390650"/>
          <p14:tracePt t="11969" x="2827338" y="1327150"/>
          <p14:tracePt t="11976" x="2827338" y="1295400"/>
          <p14:tracePt t="11983" x="2827338" y="1263650"/>
          <p14:tracePt t="11990" x="2827338" y="1216025"/>
          <p14:tracePt t="11997" x="2827338" y="1185863"/>
          <p14:tracePt t="12004" x="2827338" y="1169988"/>
          <p14:tracePt t="12011" x="2827338" y="1138238"/>
          <p14:tracePt t="12018" x="2827338" y="1122363"/>
          <p14:tracePt t="12025" x="2827338" y="1106488"/>
          <p14:tracePt t="12032" x="2827338" y="1090613"/>
          <p14:tracePt t="12052" x="2811463" y="1074738"/>
          <p14:tracePt t="12059" x="2795588" y="1074738"/>
          <p14:tracePt t="12072" x="2795588" y="1058863"/>
          <p14:tracePt t="12079" x="2779713" y="1058863"/>
          <p14:tracePt t="12092" x="2763838" y="1058863"/>
          <p14:tracePt t="12099" x="2747963" y="1042988"/>
          <p14:tracePt t="12113" x="2732088" y="1042988"/>
          <p14:tracePt t="12120" x="2716213" y="1042988"/>
          <p14:tracePt t="12135" x="2700338" y="1042988"/>
          <p14:tracePt t="12141" x="2684463" y="1042988"/>
          <p14:tracePt t="12147" x="2668588" y="1042988"/>
          <p14:tracePt t="12154" x="2652713" y="1042988"/>
          <p14:tracePt t="12161" x="2636838" y="1042988"/>
          <p14:tracePt t="12168" x="2620963" y="1042988"/>
          <p14:tracePt t="12174" x="2605088" y="1042988"/>
          <p14:tracePt t="12182" x="2590800" y="1042988"/>
          <p14:tracePt t="12188" x="2574925" y="1042988"/>
          <p14:tracePt t="12195" x="2559050" y="1042988"/>
          <p14:tracePt t="12202" x="2543175" y="1042988"/>
          <p14:tracePt t="12216" x="2527300" y="1058863"/>
          <p14:tracePt t="12225" x="2511425" y="1058863"/>
          <p14:tracePt t="12240" x="2495550" y="1058863"/>
          <p14:tracePt t="12247" x="2479675" y="1058863"/>
          <p14:tracePt t="12254" x="2479675" y="1074738"/>
          <p14:tracePt t="12261" x="2463800" y="1074738"/>
          <p14:tracePt t="12274" x="2447925" y="1074738"/>
          <p14:tracePt t="12281" x="2432050" y="1074738"/>
          <p14:tracePt t="12295" x="2416175" y="1074738"/>
          <p14:tracePt t="12301" x="2416175" y="1090613"/>
          <p14:tracePt t="12315" x="2400300" y="1090613"/>
          <p14:tracePt t="12322" x="2384425" y="1106488"/>
          <p14:tracePt t="12329" x="2368550" y="1106488"/>
          <p14:tracePt t="12342" x="2352675" y="1122363"/>
          <p14:tracePt t="12349" x="2336800" y="1122363"/>
          <p14:tracePt t="12371" x="2320925" y="1138238"/>
          <p14:tracePt t="12384" x="2305050" y="1154113"/>
          <p14:tracePt t="12397" x="2289175" y="1169988"/>
          <p14:tracePt t="12452" x="2274888" y="1185863"/>
          <p14:tracePt t="12535" x="2259013" y="1200150"/>
          <p14:tracePt t="12638" x="2243138" y="1216025"/>
          <p14:tracePt t="12644" x="2243138" y="1231900"/>
          <p14:tracePt t="12665" x="2227263" y="1231900"/>
          <p14:tracePt t="12672" x="2227263" y="1247775"/>
          <p14:tracePt t="12685" x="2211388" y="1247775"/>
          <p14:tracePt t="12692" x="2211388" y="1263650"/>
          <p14:tracePt t="12706" x="2195513" y="1279525"/>
          <p14:tracePt t="12712" x="2179638" y="1295400"/>
          <p14:tracePt t="12726" x="2147888" y="1295400"/>
          <p14:tracePt t="12733" x="2147888" y="1327150"/>
          <p14:tracePt t="12740" x="2132013" y="1327150"/>
          <p14:tracePt t="12747" x="2116138" y="1327150"/>
          <p14:tracePt t="12754" x="2100263" y="1343025"/>
          <p14:tracePt t="12760" x="2084388" y="1358900"/>
          <p14:tracePt t="12767" x="2084388" y="1374775"/>
          <p14:tracePt t="12774" x="2068513" y="1374775"/>
          <p14:tracePt t="12781" x="2068513" y="1390650"/>
          <p14:tracePt t="12795" x="2052638" y="1390650"/>
          <p14:tracePt t="12801" x="2036763" y="1406525"/>
          <p14:tracePt t="12808" x="2036763" y="1422400"/>
          <p14:tracePt t="12829" x="2020888" y="1438275"/>
          <p14:tracePt t="12843" x="2005013" y="1438275"/>
          <p14:tracePt t="12864" x="2005013" y="1454150"/>
          <p14:tracePt t="12891" x="1989138" y="1470025"/>
          <p14:tracePt t="12899" x="1989138" y="1485900"/>
          <p14:tracePt t="12932" x="1989138" y="1501775"/>
          <p14:tracePt t="12988" x="1989138" y="1517650"/>
          <p14:tracePt t="13097" x="1989138" y="1533525"/>
          <p14:tracePt t="13152" x="1989138" y="1547813"/>
          <p14:tracePt t="13186" x="1974850" y="1547813"/>
          <p14:tracePt t="13193" x="1958975" y="1547813"/>
          <p14:tracePt t="13221" x="1943100" y="1547813"/>
          <p14:tracePt t="13241" x="1943100" y="1533525"/>
          <p14:tracePt t="13256" x="1943100" y="1517650"/>
          <p14:tracePt t="13261" x="1927225" y="1517650"/>
          <p14:tracePt t="13275" x="1927225" y="1501775"/>
          <p14:tracePt t="13282" x="1911350" y="1485900"/>
          <p14:tracePt t="13289" x="1911350" y="1470025"/>
          <p14:tracePt t="13296" x="1895475" y="1454150"/>
          <p14:tracePt t="13302" x="1895475" y="1438275"/>
          <p14:tracePt t="13316" x="1879600" y="1422400"/>
          <p14:tracePt t="13323" x="1879600" y="1406525"/>
          <p14:tracePt t="13330" x="1863725" y="1390650"/>
          <p14:tracePt t="13337" x="1863725" y="1374775"/>
          <p14:tracePt t="13343" x="1847850" y="1358900"/>
          <p14:tracePt t="13350" x="1847850" y="1343025"/>
          <p14:tracePt t="13357" x="1847850" y="1327150"/>
          <p14:tracePt t="13365" x="1831975" y="1311275"/>
          <p14:tracePt t="13371" x="1831975" y="1295400"/>
          <p14:tracePt t="13378" x="1831975" y="1279525"/>
          <p14:tracePt t="13391" x="1831975" y="1263650"/>
          <p14:tracePt t="13413" x="1831975" y="1247775"/>
          <p14:tracePt t="13429" x="1831975" y="1231900"/>
          <p14:tracePt t="13446" x="1847850" y="1231900"/>
          <p14:tracePt t="13467" x="1863725" y="1231900"/>
          <p14:tracePt t="13488" x="1879600" y="1231900"/>
          <p14:tracePt t="13515" x="1895475" y="1231900"/>
          <p14:tracePt t="13530" x="1911350" y="1231900"/>
          <p14:tracePt t="13564" x="1927225" y="1231900"/>
          <p14:tracePt t="13584" x="1943100" y="1231900"/>
          <p14:tracePt t="13604" x="1958975" y="1231900"/>
          <p14:tracePt t="13625" x="1974850" y="1231900"/>
          <p14:tracePt t="13632" x="1974850" y="1247775"/>
          <p14:tracePt t="13673" x="1989138" y="1247775"/>
          <p14:tracePt t="13715" x="1989138" y="1263650"/>
          <p14:tracePt t="17780" x="1974850" y="1327150"/>
          <p14:tracePt t="17786" x="1943100" y="1390650"/>
          <p14:tracePt t="17792" x="1927225" y="1438275"/>
          <p14:tracePt t="17799" x="1927225" y="1501775"/>
          <p14:tracePt t="17806" x="1911350" y="1563688"/>
          <p14:tracePt t="17813" x="1879600" y="1643063"/>
          <p14:tracePt t="17820" x="1879600" y="1706563"/>
          <p14:tracePt t="17827" x="1879600" y="1770063"/>
          <p14:tracePt t="17834" x="1879600" y="1849438"/>
          <p14:tracePt t="17840" x="1863725" y="1927225"/>
          <p14:tracePt t="17847" x="1863725" y="1990725"/>
          <p14:tracePt t="17854" x="1863725" y="2070100"/>
          <p14:tracePt t="17861" x="1863725" y="2133600"/>
          <p14:tracePt t="17868" x="1863725" y="2197100"/>
          <p14:tracePt t="17874" x="1863725" y="2274888"/>
          <p14:tracePt t="17881" x="1863725" y="2354263"/>
          <p14:tracePt t="17888" x="1863725" y="2449513"/>
          <p14:tracePt t="17895" x="1863725" y="2497138"/>
          <p14:tracePt t="17902" x="1863725" y="2574925"/>
          <p14:tracePt t="17909" x="1863725" y="2638425"/>
          <p14:tracePt t="17916" x="1863725" y="2686050"/>
          <p14:tracePt t="17922" x="1863725" y="2733675"/>
          <p14:tracePt t="17929" x="1863725" y="2781300"/>
          <p14:tracePt t="17936" x="1863725" y="2813050"/>
          <p14:tracePt t="17943" x="1895475" y="2844800"/>
          <p14:tracePt t="17950" x="1895475" y="2860675"/>
          <p14:tracePt t="17957" x="1911350" y="2892425"/>
          <p14:tracePt t="17964" x="1911350" y="2908300"/>
          <p14:tracePt t="17971" x="1927225" y="2922588"/>
          <p14:tracePt t="17977" x="1943100" y="2938463"/>
          <p14:tracePt t="17984" x="1958975" y="2954338"/>
          <p14:tracePt t="17992" x="1974850" y="2954338"/>
          <p14:tracePt t="17998" x="1974850" y="2970213"/>
          <p14:tracePt t="18005" x="2005013" y="2970213"/>
          <p14:tracePt t="18012" x="2036763" y="3017838"/>
          <p14:tracePt t="18019" x="2084388" y="3033713"/>
          <p14:tracePt t="18026" x="2100263" y="3065463"/>
          <p14:tracePt t="18032" x="2132013" y="3097213"/>
          <p14:tracePt t="18039" x="2195513" y="3128963"/>
          <p14:tracePt t="18046" x="2211388" y="3176588"/>
          <p14:tracePt t="18054" x="2259013" y="3192463"/>
          <p14:tracePt t="18059" x="2289175" y="3224213"/>
          <p14:tracePt t="18067" x="2336800" y="3255963"/>
          <p14:tracePt t="18073" x="2352675" y="3270250"/>
          <p14:tracePt t="18080" x="2368550" y="3286125"/>
          <p14:tracePt t="18087" x="2384425" y="3286125"/>
          <p14:tracePt t="18094" x="2400300" y="3286125"/>
          <p14:tracePt t="18101" x="2416175" y="3286125"/>
          <p14:tracePt t="18115" x="2432050" y="3286125"/>
          <p14:tracePt t="18122" x="2432050" y="3255963"/>
          <p14:tracePt t="18128" x="2447925" y="3240088"/>
          <p14:tracePt t="18136" x="2447925" y="3208338"/>
          <p14:tracePt t="18142" x="2463800" y="3208338"/>
          <p14:tracePt t="18149" x="2463800" y="3176588"/>
          <p14:tracePt t="18156" x="2479675" y="3160713"/>
          <p14:tracePt t="18163" x="2495550" y="3144838"/>
          <p14:tracePt t="18170" x="2495550" y="3113088"/>
          <p14:tracePt t="18177" x="2511425" y="3097213"/>
          <p14:tracePt t="18184" x="2527300" y="3081338"/>
          <p14:tracePt t="18191" x="2527300" y="3049588"/>
          <p14:tracePt t="18198" x="2543175" y="3033713"/>
          <p14:tracePt t="18205" x="2559050" y="3001963"/>
          <p14:tracePt t="18213" x="2574925" y="2954338"/>
          <p14:tracePt t="18218" x="2574925" y="2908300"/>
          <p14:tracePt t="18225" x="2574925" y="2844800"/>
          <p14:tracePt t="18231" x="2590800" y="2781300"/>
          <p14:tracePt t="18238" x="2590800" y="2717800"/>
          <p14:tracePt t="18245" x="2590800" y="2638425"/>
          <p14:tracePt t="18252" x="2590800" y="2560638"/>
          <p14:tracePt t="18259" x="2590800" y="2465388"/>
          <p14:tracePt t="18266" x="2559050" y="2354263"/>
          <p14:tracePt t="18272" x="2543175" y="2243138"/>
          <p14:tracePt t="18279" x="2527300" y="2149475"/>
          <p14:tracePt t="18286" x="2479675" y="2070100"/>
          <p14:tracePt t="18293" x="2447925" y="1974850"/>
          <p14:tracePt t="18300" x="2400300" y="1881188"/>
          <p14:tracePt t="18307" x="2368550" y="1817688"/>
          <p14:tracePt t="18314" x="2320925" y="1738313"/>
          <p14:tracePt t="18320" x="2274888" y="1674813"/>
          <p14:tracePt t="18327" x="2243138" y="1611313"/>
          <p14:tracePt t="18334" x="2195513" y="1563688"/>
          <p14:tracePt t="18341" x="2179638" y="1517650"/>
          <p14:tracePt t="18348" x="2132013" y="1470025"/>
          <p14:tracePt t="18355" x="2100263" y="1438275"/>
          <p14:tracePt t="18361" x="2084388" y="1390650"/>
          <p14:tracePt t="18368" x="2036763" y="1374775"/>
          <p14:tracePt t="18375" x="2005013" y="1358900"/>
          <p14:tracePt t="18382" x="1974850" y="1343025"/>
          <p14:tracePt t="18389" x="1927225" y="1311275"/>
          <p14:tracePt t="18396" x="1895475" y="1311275"/>
          <p14:tracePt t="18403" x="1831975" y="1311275"/>
          <p14:tracePt t="18410" x="1800225" y="1311275"/>
          <p14:tracePt t="18417" x="1768475" y="1311275"/>
          <p14:tracePt t="18423" x="1704975" y="1311275"/>
          <p14:tracePt t="18430" x="1674813" y="1311275"/>
          <p14:tracePt t="18437" x="1658938" y="1311275"/>
          <p14:tracePt t="18444" x="1627188" y="1343025"/>
          <p14:tracePt t="18451" x="1579563" y="1358900"/>
          <p14:tracePt t="18458" x="1563688" y="1374775"/>
          <p14:tracePt t="18464" x="1547813" y="1390650"/>
          <p14:tracePt t="18471" x="1531938" y="1422400"/>
          <p14:tracePt t="18478" x="1531938" y="1454150"/>
          <p14:tracePt t="18485" x="1531938" y="1485900"/>
          <p14:tracePt t="18492" x="1516063" y="1533525"/>
          <p14:tracePt t="18498" x="1516063" y="1563688"/>
          <p14:tracePt t="18505" x="1500188" y="1595438"/>
          <p14:tracePt t="18512" x="1500188" y="1658938"/>
          <p14:tracePt t="18519" x="1500188" y="1738313"/>
          <p14:tracePt t="18526" x="1500188" y="1833563"/>
          <p14:tracePt t="18533" x="1500188" y="1881188"/>
          <p14:tracePt t="18540" x="1500188" y="1990725"/>
          <p14:tracePt t="18547" x="1500188" y="2117725"/>
          <p14:tracePt t="18553" x="1500188" y="2228850"/>
          <p14:tracePt t="18560" x="1500188" y="2370138"/>
          <p14:tracePt t="18567" x="1500188" y="2497138"/>
          <p14:tracePt t="18574" x="1500188" y="2638425"/>
          <p14:tracePt t="18581" x="1500188" y="2797175"/>
          <p14:tracePt t="18588" x="1500188" y="2986088"/>
          <p14:tracePt t="18595" x="1531938" y="3128963"/>
          <p14:tracePt t="18601" x="1531938" y="3286125"/>
          <p14:tracePt t="18609" x="1531938" y="3476625"/>
          <p14:tracePt t="18615" x="1531938" y="3697288"/>
          <p14:tracePt t="18622" x="1531938" y="3871913"/>
          <p14:tracePt t="18629" x="1531938" y="4060825"/>
          <p14:tracePt t="18636" x="1531938" y="4219575"/>
          <p14:tracePt t="18643" x="1531938" y="4329113"/>
          <p14:tracePt t="18650" x="1531938" y="4440238"/>
          <p14:tracePt t="18657" x="1531938" y="4519613"/>
          <p14:tracePt t="18664" x="1531938" y="4583113"/>
          <p14:tracePt t="18671" x="1531938" y="4645025"/>
          <p14:tracePt t="18678" x="1531938" y="4708525"/>
          <p14:tracePt t="18685" x="1531938" y="4740275"/>
          <p14:tracePt t="18691" x="1531938" y="4772025"/>
          <p14:tracePt t="18699" x="1531938" y="4819650"/>
          <p14:tracePt t="18705" x="1531938" y="4835525"/>
          <p14:tracePt t="18713" x="1531938" y="4867275"/>
          <p14:tracePt t="18719" x="1547813" y="4883150"/>
          <p14:tracePt t="18726" x="1547813" y="4899025"/>
          <p14:tracePt t="18733" x="1563688" y="4930775"/>
          <p14:tracePt t="18740" x="1563688" y="4946650"/>
          <p14:tracePt t="18747" x="1563688" y="4976813"/>
          <p14:tracePt t="18753" x="1579563" y="5008563"/>
          <p14:tracePt t="18759" x="1579563" y="5024438"/>
          <p14:tracePt t="18766" x="1595438" y="5072063"/>
          <p14:tracePt t="18773" x="1595438" y="5103813"/>
          <p14:tracePt t="18780" x="1611313" y="5119688"/>
          <p14:tracePt t="18787" x="1611313" y="5151438"/>
          <p14:tracePt t="18793" x="1611313" y="5167313"/>
          <p14:tracePt t="18800" x="1627188" y="5167313"/>
          <p14:tracePt t="18808" x="1627188" y="5183188"/>
          <p14:tracePt t="18814" x="1643063" y="5199063"/>
          <p14:tracePt t="18820" x="1643063" y="5214938"/>
          <p14:tracePt t="18842" x="1658938" y="5214938"/>
          <p14:tracePt t="18870" x="1674813" y="5214938"/>
          <p14:tracePt t="18883" x="1689100" y="5199063"/>
          <p14:tracePt t="18890" x="1704975" y="5183188"/>
          <p14:tracePt t="18903" x="1720850" y="5167313"/>
          <p14:tracePt t="18911" x="1736725" y="5151438"/>
          <p14:tracePt t="18924" x="1752600" y="5151438"/>
          <p14:tracePt t="18930" x="1752600" y="5135563"/>
          <p14:tracePt t="18938" x="1768475" y="5119688"/>
          <p14:tracePt t="18952" x="1784350" y="5103813"/>
          <p14:tracePt t="18958" x="1784350" y="5087938"/>
          <p14:tracePt t="18972" x="1800225" y="5072063"/>
          <p14:tracePt t="18980" x="1816100" y="5056188"/>
          <p14:tracePt t="18993" x="1831975" y="5056188"/>
          <p14:tracePt t="18999" x="1847850" y="5024438"/>
          <p14:tracePt t="19006" x="1863725" y="5024438"/>
          <p14:tracePt t="19013" x="1879600" y="5008563"/>
          <p14:tracePt t="19020" x="1879600" y="4992688"/>
          <p14:tracePt t="19027" x="1895475" y="4976813"/>
          <p14:tracePt t="19034" x="1911350" y="4962525"/>
          <p14:tracePt t="19040" x="1958975" y="4946650"/>
          <p14:tracePt t="19047" x="1974850" y="4930775"/>
          <p14:tracePt t="19054" x="2005013" y="4883150"/>
          <p14:tracePt t="19061" x="2036763" y="4867275"/>
          <p14:tracePt t="19067" x="2052638" y="4851400"/>
          <p14:tracePt t="19075" x="2084388" y="4835525"/>
          <p14:tracePt t="19081" x="2132013" y="4803775"/>
          <p14:tracePt t="19088" x="2163763" y="4756150"/>
          <p14:tracePt t="19095" x="2211388" y="4740275"/>
          <p14:tracePt t="19102" x="2243138" y="4708525"/>
          <p14:tracePt t="19109" x="2289175" y="4660900"/>
          <p14:tracePt t="19116" x="2320925" y="4629150"/>
          <p14:tracePt t="19123" x="2336800" y="4567238"/>
          <p14:tracePt t="19130" x="2384425" y="4471988"/>
          <p14:tracePt t="19136" x="2416175" y="4392613"/>
          <p14:tracePt t="19143" x="2447925" y="4297363"/>
          <p14:tracePt t="19150" x="2447925" y="4235450"/>
          <p14:tracePt t="19157" x="2495550" y="4124325"/>
          <p14:tracePt t="19164" x="2527300" y="4029075"/>
          <p14:tracePt t="19170" x="2543175" y="3919538"/>
          <p14:tracePt t="19178" x="2574925" y="3792538"/>
          <p14:tracePt t="19184" x="2574925" y="3681413"/>
          <p14:tracePt t="19191" x="2590800" y="3556000"/>
          <p14:tracePt t="19198" x="2620963" y="3476625"/>
          <p14:tracePt t="19205" x="2636838" y="3397250"/>
          <p14:tracePt t="19212" x="2652713" y="3302000"/>
          <p14:tracePt t="19219" x="2684463" y="3224213"/>
          <p14:tracePt t="19226" x="2700338" y="3097213"/>
          <p14:tracePt t="19232" x="2700338" y="3017838"/>
          <p14:tracePt t="19240" x="2700338" y="2908300"/>
          <p14:tracePt t="19246" x="2700338" y="2797175"/>
          <p14:tracePt t="19253" x="2700338" y="2686050"/>
          <p14:tracePt t="19260" x="2700338" y="2560638"/>
          <p14:tracePt t="19267" x="2700338" y="2449513"/>
          <p14:tracePt t="19274" x="2700338" y="2338388"/>
          <p14:tracePt t="19281" x="2700338" y="2228850"/>
          <p14:tracePt t="19288" x="2732088" y="2101850"/>
          <p14:tracePt t="19295" x="2732088" y="2022475"/>
          <p14:tracePt t="19302" x="2732088" y="1943100"/>
          <p14:tracePt t="19309" x="2732088" y="1881188"/>
          <p14:tracePt t="19316" x="2732088" y="1817688"/>
          <p14:tracePt t="19322" x="2732088" y="1754188"/>
          <p14:tracePt t="19328" x="2732088" y="1722438"/>
          <p14:tracePt t="19336" x="2732088" y="1658938"/>
          <p14:tracePt t="19342" x="2732088" y="1611313"/>
          <p14:tracePt t="19350" x="2732088" y="1547813"/>
          <p14:tracePt t="19358" x="2732088" y="1485900"/>
          <p14:tracePt t="19363" x="2700338" y="1422400"/>
          <p14:tracePt t="19369" x="2700338" y="1358900"/>
          <p14:tracePt t="19376" x="2684463" y="1311275"/>
          <p14:tracePt t="19383" x="2668588" y="1247775"/>
          <p14:tracePt t="19390" x="2668588" y="1185863"/>
          <p14:tracePt t="19397" x="2620963" y="1122363"/>
          <p14:tracePt t="19404" x="2605088" y="1090613"/>
          <p14:tracePt t="19410" x="2559050" y="1042988"/>
          <p14:tracePt t="19418" x="2543175" y="1011238"/>
          <p14:tracePt t="19424" x="2527300" y="995363"/>
          <p14:tracePt t="19431" x="2511425" y="979488"/>
          <p14:tracePt t="19438" x="2479675" y="963613"/>
          <p14:tracePt t="19445" x="2463800" y="947738"/>
          <p14:tracePt t="19452" x="2432050" y="931863"/>
          <p14:tracePt t="19458" x="2416175" y="931863"/>
          <p14:tracePt t="19465" x="2384425" y="931863"/>
          <p14:tracePt t="19472" x="2368550" y="915988"/>
          <p14:tracePt t="19479" x="2336800" y="915988"/>
          <p14:tracePt t="19486" x="2320925" y="900113"/>
          <p14:tracePt t="19493" x="2305050" y="884238"/>
          <p14:tracePt t="19499" x="2259013" y="884238"/>
          <p14:tracePt t="19507" x="2243138" y="868363"/>
          <p14:tracePt t="19513" x="2227263" y="854075"/>
          <p14:tracePt t="19520" x="2195513" y="854075"/>
          <p14:tracePt t="19527" x="2179638" y="838200"/>
          <p14:tracePt t="19534" x="2147888" y="838200"/>
          <p14:tracePt t="19541" x="2132013" y="838200"/>
          <p14:tracePt t="19548" x="2116138" y="838200"/>
          <p14:tracePt t="19554" x="2100263" y="838200"/>
          <p14:tracePt t="19562" x="2068513" y="838200"/>
          <p14:tracePt t="19568" x="2052638" y="838200"/>
          <p14:tracePt t="19575" x="2020888" y="838200"/>
          <p14:tracePt t="19582" x="1989138" y="838200"/>
          <p14:tracePt t="19589" x="1943100" y="854075"/>
          <p14:tracePt t="19596" x="1911350" y="854075"/>
          <p14:tracePt t="19604" x="1895475" y="868363"/>
          <p14:tracePt t="19609" x="1863725" y="868363"/>
          <p14:tracePt t="19616" x="1800225" y="884238"/>
          <p14:tracePt t="19623" x="1784350" y="900113"/>
          <p14:tracePt t="19630" x="1768475" y="900113"/>
          <p14:tracePt t="19637" x="1736725" y="915988"/>
          <p14:tracePt t="19643" x="1720850" y="915988"/>
          <p14:tracePt t="19651" x="1704975" y="963613"/>
          <p14:tracePt t="19657" x="1689100" y="963613"/>
          <p14:tracePt t="19664" x="1674813" y="979488"/>
          <p14:tracePt t="19671" x="1674813" y="1011238"/>
          <p14:tracePt t="19678" x="1658938" y="1027113"/>
          <p14:tracePt t="19685" x="1658938" y="1042988"/>
          <p14:tracePt t="19692" x="1658938" y="1058863"/>
          <p14:tracePt t="19698" x="1658938" y="1090613"/>
          <p14:tracePt t="19705" x="1643063" y="1106488"/>
          <p14:tracePt t="19712" x="1643063" y="1138238"/>
          <p14:tracePt t="19719" x="1627188" y="1169988"/>
          <p14:tracePt t="19726" x="1627188" y="1185863"/>
          <p14:tracePt t="19733" x="1611313" y="1216025"/>
          <p14:tracePt t="19740" x="1579563" y="1263650"/>
          <p14:tracePt t="19747" x="1563688" y="1295400"/>
          <p14:tracePt t="19754" x="1547813" y="1358900"/>
          <p14:tracePt t="19761" x="1531938" y="1390650"/>
          <p14:tracePt t="19767" x="1516063" y="1438275"/>
          <p14:tracePt t="19775" x="1484313" y="1470025"/>
          <p14:tracePt t="19781" x="1484313" y="1501775"/>
          <p14:tracePt t="19789" x="1468438" y="1563688"/>
          <p14:tracePt t="19795" x="1452563" y="1627188"/>
          <p14:tracePt t="19804" x="1452563" y="1690688"/>
          <p14:tracePt t="19810" x="1420813" y="1754188"/>
          <p14:tracePt t="19816" x="1420813" y="1817688"/>
          <p14:tracePt t="19823" x="1404938" y="1865313"/>
          <p14:tracePt t="19830" x="1404938" y="1974850"/>
          <p14:tracePt t="19837" x="1404938" y="2038350"/>
          <p14:tracePt t="19844" x="1389063" y="2181225"/>
          <p14:tracePt t="19851" x="1389063" y="2259013"/>
          <p14:tracePt t="19856" x="1389063" y="2370138"/>
          <p14:tracePt t="19863" x="1389063" y="2497138"/>
          <p14:tracePt t="19871" x="1389063" y="2606675"/>
          <p14:tracePt t="19877" x="1389063" y="2717800"/>
          <p14:tracePt t="19884" x="1358900" y="2797175"/>
          <p14:tracePt t="19890" x="1358900" y="2922588"/>
          <p14:tracePt t="19898" x="1358900" y="3001963"/>
          <p14:tracePt t="19905" x="1358900" y="3113088"/>
          <p14:tracePt t="19911" x="1343025" y="3224213"/>
          <p14:tracePt t="19918" x="1343025" y="3349625"/>
          <p14:tracePt t="19924" x="1343025" y="3429000"/>
          <p14:tracePt t="19931" x="1311275" y="3540125"/>
          <p14:tracePt t="19938" x="1311275" y="3649663"/>
          <p14:tracePt t="19945" x="1295400" y="3776663"/>
          <p14:tracePt t="19952" x="1295400" y="3856038"/>
          <p14:tracePt t="19959" x="1295400" y="3965575"/>
          <p14:tracePt t="19966" x="1295400" y="4076700"/>
          <p14:tracePt t="19973" x="1295400" y="4171950"/>
          <p14:tracePt t="19980" x="1295400" y="4251325"/>
          <p14:tracePt t="19987" x="1295400" y="4329113"/>
          <p14:tracePt t="19994" x="1295400" y="4392613"/>
          <p14:tracePt t="20000" x="1295400" y="4440238"/>
          <p14:tracePt t="20008" x="1295400" y="4535488"/>
          <p14:tracePt t="20014" x="1295400" y="4583113"/>
          <p14:tracePt t="20020" x="1295400" y="4645025"/>
          <p14:tracePt t="20028" x="1295400" y="4692650"/>
          <p14:tracePt t="20034" x="1295400" y="4740275"/>
          <p14:tracePt t="20041" x="1311275" y="4787900"/>
          <p14:tracePt t="20048" x="1311275" y="4819650"/>
          <p14:tracePt t="20055" x="1343025" y="4883150"/>
          <p14:tracePt t="20062" x="1343025" y="4914900"/>
          <p14:tracePt t="20069" x="1358900" y="4976813"/>
          <p14:tracePt t="20075" x="1373188" y="5040313"/>
          <p14:tracePt t="20082" x="1373188" y="5072063"/>
          <p14:tracePt t="20089" x="1389063" y="5135563"/>
          <p14:tracePt t="20096" x="1420813" y="5199063"/>
          <p14:tracePt t="20103" x="1436688" y="5230813"/>
          <p14:tracePt t="20110" x="1452563" y="5294313"/>
          <p14:tracePt t="20117" x="1452563" y="5324475"/>
          <p14:tracePt t="20123" x="1468438" y="5356225"/>
          <p14:tracePt t="20130" x="1468438" y="5403850"/>
          <p14:tracePt t="20137" x="1484313" y="5419725"/>
          <p14:tracePt t="20151" x="1484313" y="5435600"/>
          <p14:tracePt t="20172" x="1500188" y="5435600"/>
          <p14:tracePt t="20194" x="1516063" y="5435600"/>
          <p14:tracePt t="20213" x="1531938" y="5419725"/>
          <p14:tracePt t="20227" x="1531938" y="5403850"/>
          <p14:tracePt t="20242" x="1547813" y="5387975"/>
          <p14:tracePt t="20254" x="1547813" y="5356225"/>
          <p14:tracePt t="20261" x="1563688" y="5340350"/>
          <p14:tracePt t="20276" x="1563688" y="5324475"/>
          <p14:tracePt t="20282" x="1579563" y="5310188"/>
          <p14:tracePt t="20289" x="1579563" y="5294313"/>
          <p14:tracePt t="20295" x="1579563" y="5278438"/>
          <p14:tracePt t="20302" x="1579563" y="5262563"/>
          <p14:tracePt t="20308" x="1579563" y="5246688"/>
          <p14:tracePt t="20316" x="1595438" y="5199063"/>
          <p14:tracePt t="20323" x="1595438" y="5183188"/>
          <p14:tracePt t="20329" x="1627188" y="5151438"/>
          <p14:tracePt t="20336" x="1627188" y="5135563"/>
          <p14:tracePt t="20343" x="1627188" y="5087938"/>
          <p14:tracePt t="20350" x="1627188" y="5056188"/>
          <p14:tracePt t="20357" x="1627188" y="4992688"/>
          <p14:tracePt t="20364" x="1643063" y="4914900"/>
          <p14:tracePt t="20371" x="1643063" y="4867275"/>
          <p14:tracePt t="20377" x="1658938" y="4787900"/>
          <p14:tracePt t="20385" x="1658938" y="4708525"/>
          <p14:tracePt t="20391" x="1689100" y="4614863"/>
          <p14:tracePt t="20398" x="1689100" y="4535488"/>
          <p14:tracePt t="20405" x="1689100" y="4424363"/>
          <p14:tracePt t="20412" x="1689100" y="4313238"/>
          <p14:tracePt t="20419" x="1704975" y="4187825"/>
          <p14:tracePt t="20427" x="1704975" y="4076700"/>
          <p14:tracePt t="20433" x="1736725" y="3965575"/>
          <p14:tracePt t="20440" x="1752600" y="3760788"/>
          <p14:tracePt t="20446" x="1752600" y="3649663"/>
          <p14:tracePt t="20453" x="1784350" y="3571875"/>
          <p14:tracePt t="20460" x="1800225" y="3444875"/>
          <p14:tracePt t="20467" x="1800225" y="3333750"/>
          <p14:tracePt t="20474" x="1831975" y="3270250"/>
          <p14:tracePt t="20480" x="1831975" y="3192463"/>
          <p14:tracePt t="20487" x="1847850" y="3113088"/>
          <p14:tracePt t="20494" x="1847850" y="3049588"/>
          <p14:tracePt t="20500" x="1863725" y="3001963"/>
          <p14:tracePt t="20508" x="1863725" y="2954338"/>
          <p14:tracePt t="20514" x="1863725" y="2892425"/>
          <p14:tracePt t="20521" x="1879600" y="2860675"/>
          <p14:tracePt t="20528" x="1879600" y="2797175"/>
          <p14:tracePt t="20535" x="1879600" y="2765425"/>
          <p14:tracePt t="20542" x="1879600" y="2717800"/>
          <p14:tracePt t="20549" x="1879600" y="2686050"/>
          <p14:tracePt t="20555" x="1895475" y="2654300"/>
          <p14:tracePt t="20562" x="1895475" y="2622550"/>
          <p14:tracePt t="20569" x="1927225" y="2574925"/>
          <p14:tracePt t="20576" x="1927225" y="2544763"/>
          <p14:tracePt t="20583" x="1927225" y="2513013"/>
          <p14:tracePt t="20590" x="1927225" y="2465388"/>
          <p14:tracePt t="20597" x="1927225" y="2417763"/>
          <p14:tracePt t="20604" x="1927225" y="2370138"/>
          <p14:tracePt t="20610" x="1943100" y="2338388"/>
          <p14:tracePt t="20617" x="1943100" y="2306638"/>
          <p14:tracePt t="20624" x="1943100" y="2290763"/>
          <p14:tracePt t="20631" x="1943100" y="2259013"/>
          <p14:tracePt t="20638" x="1943100" y="2243138"/>
          <p14:tracePt t="20645" x="1943100" y="2228850"/>
          <p14:tracePt t="20651" x="1943100" y="2212975"/>
          <p14:tracePt t="20658" x="1943100" y="2181225"/>
          <p14:tracePt t="20665" x="1943100" y="2165350"/>
          <p14:tracePt t="20672" x="1943100" y="2149475"/>
          <p14:tracePt t="20686" x="1943100" y="2133600"/>
          <p14:tracePt t="20693" x="1943100" y="2117725"/>
          <p14:tracePt t="20699" x="1943100" y="2101850"/>
          <p14:tracePt t="20713" x="1943100" y="2085975"/>
          <p14:tracePt t="20720" x="1943100" y="2070100"/>
          <p14:tracePt t="20734" x="1943100" y="2054225"/>
          <p14:tracePt t="20748" x="1943100" y="2038350"/>
          <p14:tracePt t="20754" x="1943100" y="2006600"/>
          <p14:tracePt t="20768" x="1943100" y="1990725"/>
          <p14:tracePt t="20776" x="1943100" y="1974850"/>
          <p14:tracePt t="20782" x="1927225" y="1958975"/>
          <p14:tracePt t="20789" x="1927225" y="1943100"/>
          <p14:tracePt t="20795" x="1927225" y="1927225"/>
          <p14:tracePt t="20802" x="1927225" y="1911350"/>
          <p14:tracePt t="20809" x="1911350" y="1895475"/>
          <p14:tracePt t="20816" x="1911350" y="1881188"/>
          <p14:tracePt t="20822" x="1911350" y="1833563"/>
          <p14:tracePt t="20830" x="1911350" y="1817688"/>
          <p14:tracePt t="20836" x="1895475" y="1801813"/>
          <p14:tracePt t="20844" x="1895475" y="1770063"/>
          <p14:tracePt t="20850" x="1879600" y="1738313"/>
          <p14:tracePt t="20857" x="1879600" y="1706563"/>
          <p14:tracePt t="20864" x="1847850" y="1658938"/>
          <p14:tracePt t="20871" x="1831975" y="1595438"/>
          <p14:tracePt t="20878" x="1831975" y="1563688"/>
          <p14:tracePt t="20885" x="1816100" y="1501775"/>
          <p14:tracePt t="20892" x="1800225" y="1470025"/>
          <p14:tracePt t="20899" x="1800225" y="1438275"/>
          <p14:tracePt t="20906" x="1784350" y="1390650"/>
          <p14:tracePt t="20913" x="1752600" y="1358900"/>
          <p14:tracePt t="20920" x="1752600" y="1343025"/>
          <p14:tracePt t="20927" x="1736725" y="1343025"/>
          <p14:tracePt t="20940" x="1736725" y="1327150"/>
          <p14:tracePt t="21078" x="1736725" y="1343025"/>
          <p14:tracePt t="21120" x="1736725" y="1358900"/>
          <p14:tracePt t="21146" x="1736725" y="1374775"/>
          <p14:tracePt t="21166" x="1736725" y="1390650"/>
          <p14:tracePt t="21193" x="1736725" y="1422400"/>
          <p14:tracePt t="21207" x="1736725" y="1438275"/>
          <p14:tracePt t="21228" x="1736725" y="1454150"/>
          <p14:tracePt t="21234" x="1736725" y="1470025"/>
          <p14:tracePt t="21241" x="1736725" y="1485900"/>
          <p14:tracePt t="21255" x="1736725" y="1517650"/>
          <p14:tracePt t="21268" x="1736725" y="1533525"/>
          <p14:tracePt t="21275" x="1736725" y="1547813"/>
          <p14:tracePt t="21282" x="1720850" y="1563688"/>
          <p14:tracePt t="21290" x="1720850" y="1579563"/>
          <p14:tracePt t="21296" x="1720850" y="1595438"/>
          <p14:tracePt t="21310" x="1720850" y="1611313"/>
          <p14:tracePt t="21317" x="1720850" y="1627188"/>
          <p14:tracePt t="21324" x="1720850" y="1643063"/>
          <p14:tracePt t="21330" x="1720850" y="1658938"/>
          <p14:tracePt t="21337" x="1720850" y="1674813"/>
          <p14:tracePt t="21344" x="1720850" y="1690688"/>
          <p14:tracePt t="21358" x="1720850" y="1722438"/>
          <p14:tracePt t="21365" x="1720850" y="1738313"/>
          <p14:tracePt t="21371" x="1736725" y="1738313"/>
          <p14:tracePt t="21379" x="1736725" y="1770063"/>
          <p14:tracePt t="21385" x="1736725" y="1785938"/>
          <p14:tracePt t="21392" x="1752600" y="1801813"/>
          <p14:tracePt t="21399" x="1752600" y="1817688"/>
          <p14:tracePt t="21406" x="1752600" y="1833563"/>
          <p14:tracePt t="21413" x="1768475" y="1849438"/>
          <p14:tracePt t="21420" x="1768475" y="1865313"/>
          <p14:tracePt t="21427" x="1768475" y="1881188"/>
          <p14:tracePt t="21434" x="1768475" y="1895475"/>
          <p14:tracePt t="21441" x="1768475" y="1911350"/>
          <p14:tracePt t="21448" x="1784350" y="1927225"/>
          <p14:tracePt t="21461" x="1784350" y="1943100"/>
          <p14:tracePt t="21468" x="1784350" y="1958975"/>
          <p14:tracePt t="21474" x="1800225" y="1974850"/>
          <p14:tracePt t="21489" x="1800225" y="1990725"/>
          <p14:tracePt t="21494" x="1800225" y="2006600"/>
          <p14:tracePt t="21509" x="1800225" y="2022475"/>
          <p14:tracePt t="21515" x="1800225" y="2038350"/>
          <p14:tracePt t="21530" x="1816100" y="2038350"/>
          <p14:tracePt t="21536" x="1816100" y="2054225"/>
          <p14:tracePt t="21550" x="1816100" y="2070100"/>
          <p14:tracePt t="21600" x="1816100" y="2085975"/>
          <p14:tracePt t="21695" x="1816100" y="2101850"/>
          <p14:tracePt t="21735" x="1816100" y="2117725"/>
          <p14:tracePt t="21764" x="1831975" y="2133600"/>
          <p14:tracePt t="21776" x="1831975" y="2149475"/>
          <p14:tracePt t="21783" x="1831975" y="2165350"/>
          <p14:tracePt t="21789" x="1847850" y="2181225"/>
          <p14:tracePt t="21803" x="1847850" y="2197100"/>
          <p14:tracePt t="21810" x="1847850" y="2228850"/>
          <p14:tracePt t="21817" x="1863725" y="2243138"/>
          <p14:tracePt t="21824" x="1863725" y="2274888"/>
          <p14:tracePt t="21831" x="1895475" y="2338388"/>
          <p14:tracePt t="21837" x="1895475" y="2386013"/>
          <p14:tracePt t="21844" x="1911350" y="2433638"/>
          <p14:tracePt t="21851" x="1911350" y="2497138"/>
          <p14:tracePt t="21858" x="1927225" y="2560638"/>
          <p14:tracePt t="21865" x="1927225" y="2638425"/>
          <p14:tracePt t="21871" x="1943100" y="2733675"/>
          <p14:tracePt t="21879" x="1974850" y="2813050"/>
          <p14:tracePt t="21885" x="1989138" y="2892425"/>
          <p14:tracePt t="21892" x="1989138" y="2954338"/>
          <p14:tracePt t="21899" x="2005013" y="3017838"/>
          <p14:tracePt t="21906" x="2036763" y="3081338"/>
          <p14:tracePt t="21913" x="2036763" y="3160713"/>
          <p14:tracePt t="21920" x="2052638" y="3240088"/>
          <p14:tracePt t="21927" x="2052638" y="3333750"/>
          <p14:tracePt t="21934" x="2068513" y="3381375"/>
          <p14:tracePt t="21940" x="2068513" y="3429000"/>
          <p14:tracePt t="21947" x="2100263" y="3492500"/>
          <p14:tracePt t="21954" x="2100263" y="3524250"/>
          <p14:tracePt t="21961" x="2100263" y="3540125"/>
          <p14:tracePt t="21968" x="2100263" y="3556000"/>
          <p14:tracePt t="21975" x="2100263" y="3571875"/>
          <p14:tracePt t="21982" x="2100263" y="3587750"/>
          <p14:tracePt t="21996" x="2100263" y="3602038"/>
          <p14:tracePt t="22009" x="2100263" y="3617913"/>
          <p14:tracePt t="22017" x="2100263" y="3633788"/>
          <p14:tracePt t="22037" x="2100263" y="3665538"/>
          <p14:tracePt t="22050" x="2100263" y="3681413"/>
          <p14:tracePt t="22057" x="2100263" y="3697288"/>
          <p14:tracePt t="22065" x="2100263" y="3713163"/>
          <p14:tracePt t="22070" x="2116138" y="3729038"/>
          <p14:tracePt t="22079" x="2116138" y="3744913"/>
          <p14:tracePt t="22085" x="2116138" y="3760788"/>
          <p14:tracePt t="22091" x="2116138" y="3776663"/>
          <p14:tracePt t="22100" x="2116138" y="3792538"/>
          <p14:tracePt t="22105" x="2116138" y="3808413"/>
          <p14:tracePt t="22112" x="2116138" y="3824288"/>
          <p14:tracePt t="22119" x="2116138" y="3840163"/>
          <p14:tracePt t="22125" x="2116138" y="3856038"/>
          <p14:tracePt t="22140" x="2116138" y="3871913"/>
          <p14:tracePt t="22148" x="2116138" y="3887788"/>
          <p14:tracePt t="22153" x="2116138" y="3903663"/>
          <p14:tracePt t="22167" x="2116138" y="3919538"/>
          <p14:tracePt t="22174" x="2116138" y="3935413"/>
          <p14:tracePt t="22201" x="2116138" y="3949700"/>
          <p14:tracePt t="22257" x="2100263" y="3949700"/>
          <p14:tracePt t="22304" x="2100263" y="3935413"/>
          <p14:tracePt t="22352" x="2084388" y="3919538"/>
          <p14:tracePt t="22400" x="2084388" y="3903663"/>
          <p14:tracePt t="22444" x="2084388" y="3887788"/>
          <p14:tracePt t="22491" x="2084388" y="3871913"/>
          <p14:tracePt t="22559" x="2084388" y="3856038"/>
          <p14:tracePt t="22565" x="2084388" y="3840163"/>
          <p14:tracePt t="22586" x="2084388" y="3824288"/>
          <p14:tracePt t="22606" x="2084388" y="3808413"/>
          <p14:tracePt t="22627" x="2084388" y="3792538"/>
          <p14:tracePt t="22633" x="2084388" y="3776663"/>
          <p14:tracePt t="22647" x="2084388" y="3760788"/>
          <p14:tracePt t="22654" x="2084388" y="3744913"/>
          <p14:tracePt t="22668" x="2084388" y="3729038"/>
          <p14:tracePt t="22675" x="2084388" y="3713163"/>
          <p14:tracePt t="22681" x="2084388" y="3697288"/>
          <p14:tracePt t="22690" x="2084388" y="3681413"/>
          <p14:tracePt t="22695" x="2084388" y="3665538"/>
          <p14:tracePt t="22702" x="2084388" y="3649663"/>
          <p14:tracePt t="22710" x="2084388" y="3617913"/>
          <p14:tracePt t="22716" x="2084388" y="3602038"/>
          <p14:tracePt t="22723" x="2084388" y="3540125"/>
          <p14:tracePt t="22730" x="2068513" y="3508375"/>
          <p14:tracePt t="22736" x="2052638" y="3444875"/>
          <p14:tracePt t="22743" x="2052638" y="3381375"/>
          <p14:tracePt t="22750" x="2052638" y="3333750"/>
          <p14:tracePt t="22756" x="2036763" y="3270250"/>
          <p14:tracePt t="22763" x="2020888" y="3208338"/>
          <p14:tracePt t="22770" x="1989138" y="3128963"/>
          <p14:tracePt t="22777" x="1989138" y="3081338"/>
          <p14:tracePt t="22783" x="1974850" y="3033713"/>
          <p14:tracePt t="22791" x="1958975" y="2938463"/>
          <p14:tracePt t="22798" x="1927225" y="2876550"/>
          <p14:tracePt t="22805" x="1911350" y="2797175"/>
          <p14:tracePt t="22811" x="1895475" y="2733675"/>
          <p14:tracePt t="22818" x="1895475" y="2654300"/>
          <p14:tracePt t="22825" x="1863725" y="2574925"/>
          <p14:tracePt t="22832" x="1847850" y="2513013"/>
          <p14:tracePt t="22838" x="1800225" y="2417763"/>
          <p14:tracePt t="22845" x="1784350" y="2338388"/>
          <p14:tracePt t="22852" x="1768475" y="2290763"/>
          <p14:tracePt t="22859" x="1736725" y="2212975"/>
          <p14:tracePt t="22865" x="1704975" y="2149475"/>
          <p14:tracePt t="22872" x="1689100" y="2117725"/>
          <p14:tracePt t="22879" x="1643063" y="2054225"/>
          <p14:tracePt t="22886" x="1627188" y="2006600"/>
          <p14:tracePt t="22893" x="1579563" y="1974850"/>
          <p14:tracePt t="22900" x="1563688" y="1911350"/>
          <p14:tracePt t="22907" x="1531938" y="1881188"/>
          <p14:tracePt t="22914" x="1500188" y="1833563"/>
          <p14:tracePt t="22920" x="1468438" y="1801813"/>
          <p14:tracePt t="22928" x="1452563" y="1754188"/>
          <p14:tracePt t="22934" x="1436688" y="1738313"/>
          <p14:tracePt t="22941" x="1436688" y="1706563"/>
          <p14:tracePt t="22948" x="1420813" y="1690688"/>
          <p14:tracePt t="22955" x="1404938" y="1674813"/>
          <p14:tracePt t="22962" x="1389063" y="1643063"/>
          <p14:tracePt t="22969" x="1389063" y="1627188"/>
          <p14:tracePt t="22975" x="1373188" y="1611313"/>
          <p14:tracePt t="22982" x="1358900" y="1595438"/>
          <p14:tracePt t="22989" x="1358900" y="1579563"/>
          <p14:tracePt t="22996" x="1358900" y="1563688"/>
          <p14:tracePt t="23017" x="1343025" y="1547813"/>
          <p14:tracePt t="23024" x="1327150" y="1547813"/>
          <p14:tracePt t="23065" x="1327150" y="1563688"/>
          <p14:tracePt t="23093" x="1327150" y="1579563"/>
          <p14:tracePt t="23113" x="1327150" y="1611313"/>
          <p14:tracePt t="23134" x="1311275" y="1611313"/>
          <p14:tracePt t="23148" x="1311275" y="1627188"/>
          <p14:tracePt t="23154" x="1311275" y="1643063"/>
          <p14:tracePt t="23183" x="1311275" y="1658938"/>
          <p14:tracePt t="23202" x="1311275" y="1674813"/>
          <p14:tracePt t="23216" x="1311275" y="1690688"/>
          <p14:tracePt t="23229" x="1311275" y="1706563"/>
          <p14:tracePt t="23243" x="1311275" y="1722438"/>
          <p14:tracePt t="23265" x="1311275" y="1738313"/>
          <p14:tracePt t="23291" x="1311275" y="1770063"/>
          <p14:tracePt t="23319" x="1311275" y="1785938"/>
          <p14:tracePt t="23339" x="1311275" y="1801813"/>
          <p14:tracePt t="23359" x="1311275" y="1817688"/>
          <p14:tracePt t="23387" x="1311275" y="1833563"/>
          <p14:tracePt t="23428" x="1311275" y="1849438"/>
          <p14:tracePt t="23882" x="1311275" y="1833563"/>
          <p14:tracePt t="24018" x="1311275" y="1817688"/>
          <p14:tracePt t="24114" x="1327150" y="1817688"/>
          <p14:tracePt t="24183" x="1343025" y="1801813"/>
          <p14:tracePt t="24225" x="1358900" y="1801813"/>
          <p14:tracePt t="24258" x="1373188" y="1801813"/>
          <p14:tracePt t="24278" x="1389063" y="1801813"/>
          <p14:tracePt t="24299" x="1404938" y="1801813"/>
          <p14:tracePt t="24319" x="1420813" y="1801813"/>
          <p14:tracePt t="24326" x="1436688" y="1801813"/>
          <p14:tracePt t="24346" x="1452563" y="1801813"/>
          <p14:tracePt t="24361" x="1468438" y="1801813"/>
          <p14:tracePt t="24367" x="1500188" y="1801813"/>
          <p14:tracePt t="24374" x="1531938" y="1801813"/>
          <p14:tracePt t="24381" x="1547813" y="1801813"/>
          <p14:tracePt t="24387" x="1579563" y="1801813"/>
          <p14:tracePt t="24394" x="1643063" y="1801813"/>
          <p14:tracePt t="24401" x="1674813" y="1801813"/>
          <p14:tracePt t="24408" x="1720850" y="1801813"/>
          <p14:tracePt t="24415" x="1752600" y="1801813"/>
          <p14:tracePt t="24422" x="1816100" y="1801813"/>
          <p14:tracePt t="24428" x="1847850" y="1801813"/>
          <p14:tracePt t="24435" x="1879600" y="1801813"/>
          <p14:tracePt t="24442" x="1911350" y="1801813"/>
          <p14:tracePt t="24449" x="1974850" y="1801813"/>
          <p14:tracePt t="24456" x="2005013" y="1801813"/>
          <p14:tracePt t="24463" x="2020888" y="1801813"/>
          <p14:tracePt t="24470" x="2052638" y="1801813"/>
          <p14:tracePt t="24477" x="2100263" y="1801813"/>
          <p14:tracePt t="24484" x="2116138" y="1801813"/>
          <p14:tracePt t="24490" x="2132013" y="1801813"/>
          <p14:tracePt t="24497" x="2147888" y="1801813"/>
          <p14:tracePt t="24504" x="2163763" y="1801813"/>
          <p14:tracePt t="24512" x="2179638" y="1801813"/>
          <p14:tracePt t="24518" x="2195513" y="1801813"/>
          <p14:tracePt t="24525" x="2211388" y="1801813"/>
          <p14:tracePt t="24546" x="2227263" y="1801813"/>
          <p14:tracePt t="24587" x="2243138" y="1801813"/>
          <p14:tracePt t="24622" x="2259013" y="1801813"/>
          <p14:tracePt t="24641" x="2289175" y="1801813"/>
          <p14:tracePt t="24663" x="2305050" y="1801813"/>
          <p14:tracePt t="24669" x="2336800" y="1801813"/>
          <p14:tracePt t="24682" x="2368550" y="1801813"/>
          <p14:tracePt t="24689" x="2384425" y="1801813"/>
          <p14:tracePt t="24696" x="2416175" y="1801813"/>
          <p14:tracePt t="24703" x="2447925" y="1801813"/>
          <p14:tracePt t="24710" x="2495550" y="1833563"/>
          <p14:tracePt t="24716" x="2527300" y="1833563"/>
          <p14:tracePt t="24723" x="2559050" y="1833563"/>
          <p14:tracePt t="24730" x="2620963" y="1833563"/>
          <p14:tracePt t="24737" x="2684463" y="1833563"/>
          <p14:tracePt t="24744" x="2716213" y="1833563"/>
          <p14:tracePt t="24751" x="2779713" y="1833563"/>
          <p14:tracePt t="24758" x="2795588" y="1833563"/>
          <p14:tracePt t="24764" x="2827338" y="1833563"/>
          <p14:tracePt t="24771" x="2859088" y="1833563"/>
          <p14:tracePt t="24778" x="2874963" y="1833563"/>
          <p14:tracePt t="24785" x="2890838" y="1833563"/>
          <p14:tracePt t="24792" x="2905125" y="1833563"/>
          <p14:tracePt t="24799" x="2921000" y="1833563"/>
          <p14:tracePt t="24812" x="2936875" y="1833563"/>
          <p14:tracePt t="24848" x="2952750" y="1833563"/>
          <p14:tracePt t="25067" x="2952750" y="1849438"/>
          <p14:tracePt t="25094" x="2952750" y="1865313"/>
          <p14:tracePt t="25102" x="2936875" y="1865313"/>
          <p14:tracePt t="25136" x="2921000" y="1881188"/>
          <p14:tracePt t="25170" x="2905125" y="1881188"/>
          <p14:tracePt t="25190" x="2905125" y="1895475"/>
          <p14:tracePt t="25205" x="2890838" y="1911350"/>
          <p14:tracePt t="25210" x="2874963" y="1911350"/>
          <p14:tracePt t="25217" x="2874963" y="1927225"/>
          <p14:tracePt t="25231" x="2859088" y="1927225"/>
          <p14:tracePt t="25237" x="2827338" y="1943100"/>
          <p14:tracePt t="25251" x="2811463" y="1958975"/>
          <p14:tracePt t="25258" x="2795588" y="1958975"/>
          <p14:tracePt t="25265" x="2795588" y="1974850"/>
          <p14:tracePt t="25272" x="2763838" y="1990725"/>
          <p14:tracePt t="25278" x="2732088" y="1990725"/>
          <p14:tracePt t="25285" x="2716213" y="2006600"/>
          <p14:tracePt t="25292" x="2668588" y="2022475"/>
          <p14:tracePt t="25299" x="2636838" y="2038350"/>
          <p14:tracePt t="25306" x="2605088" y="2054225"/>
          <p14:tracePt t="25313" x="2559050" y="2101850"/>
          <p14:tracePt t="25319" x="2527300" y="2101850"/>
          <p14:tracePt t="25327" x="2479675" y="2117725"/>
          <p14:tracePt t="25333" x="2447925" y="2149475"/>
          <p14:tracePt t="25341" x="2416175" y="2149475"/>
          <p14:tracePt t="25347" x="2368550" y="2181225"/>
          <p14:tracePt t="25354" x="2336800" y="2197100"/>
          <p14:tracePt t="25361" x="2305050" y="2212975"/>
          <p14:tracePt t="25368" x="2243138" y="2212975"/>
          <p14:tracePt t="25375" x="2195513" y="2228850"/>
          <p14:tracePt t="25381" x="2163763" y="2228850"/>
          <p14:tracePt t="25388" x="2132013" y="2228850"/>
          <p14:tracePt t="25395" x="2068513" y="2259013"/>
          <p14:tracePt t="25402" x="2036763" y="2259013"/>
          <p14:tracePt t="25409" x="2005013" y="2259013"/>
          <p14:tracePt t="25415" x="1989138" y="2259013"/>
          <p14:tracePt t="25423" x="1958975" y="2259013"/>
          <p14:tracePt t="25430" x="1895475" y="2259013"/>
          <p14:tracePt t="25436" x="1863725" y="2259013"/>
          <p14:tracePt t="25444" x="1816100" y="2259013"/>
          <p14:tracePt t="25450" x="1784350" y="2259013"/>
          <p14:tracePt t="25457" x="1752600" y="2259013"/>
          <p14:tracePt t="25464" x="1689100" y="2243138"/>
          <p14:tracePt t="25471" x="1674813" y="2243138"/>
          <p14:tracePt t="25478" x="1643063" y="2243138"/>
          <p14:tracePt t="25485" x="1579563" y="2228850"/>
          <p14:tracePt t="25492" x="1547813" y="2228850"/>
          <p14:tracePt t="25498" x="1516063" y="2228850"/>
          <p14:tracePt t="25505" x="1468438" y="2228850"/>
          <p14:tracePt t="25513" x="1436688" y="2212975"/>
          <p14:tracePt t="25519" x="1404938" y="2212975"/>
          <p14:tracePt t="25526" x="1389063" y="2212975"/>
          <p14:tracePt t="25533" x="1358900" y="2212975"/>
          <p14:tracePt t="25540" x="1343025" y="2212975"/>
          <p14:tracePt t="25547" x="1327150" y="2212975"/>
          <p14:tracePt t="25554" x="1311275" y="2212975"/>
          <p14:tracePt t="25560" x="1295400" y="2212975"/>
          <p14:tracePt t="25566" x="1279525" y="2212975"/>
          <p14:tracePt t="25581" x="1263650" y="2212975"/>
          <p14:tracePt t="25603" x="1247775" y="2212975"/>
          <p14:tracePt t="25629" x="1231900" y="2212975"/>
          <p14:tracePt t="25649" x="1231900" y="2197100"/>
          <p14:tracePt t="25669" x="1231900" y="2181225"/>
          <p14:tracePt t="25698" x="1231900" y="2165350"/>
          <p14:tracePt t="25731" x="1247775" y="2165350"/>
          <p14:tracePt t="25766" x="1263650" y="2149475"/>
          <p14:tracePt t="25787" x="1279525" y="2149475"/>
          <p14:tracePt t="25807" x="1295400" y="2149475"/>
          <p14:tracePt t="25828" x="1311275" y="2149475"/>
          <p14:tracePt t="25848" x="1327150" y="2149475"/>
          <p14:tracePt t="25855" x="1343025" y="2149475"/>
          <p14:tracePt t="25868" x="1358900" y="2149475"/>
          <p14:tracePt t="25875" x="1373188" y="2149475"/>
          <p14:tracePt t="25889" x="1389063" y="2149475"/>
          <p14:tracePt t="25895" x="1404938" y="2149475"/>
          <p14:tracePt t="25903" x="1436688" y="2149475"/>
          <p14:tracePt t="25909" x="1452563" y="2149475"/>
          <p14:tracePt t="25916" x="1484313" y="2149475"/>
          <p14:tracePt t="25923" x="1516063" y="2149475"/>
          <p14:tracePt t="25930" x="1547813" y="2149475"/>
          <p14:tracePt t="25936" x="1611313" y="2149475"/>
          <p14:tracePt t="25943" x="1674813" y="2149475"/>
          <p14:tracePt t="25951" x="1704975" y="2149475"/>
          <p14:tracePt t="25958" x="1768475" y="2149475"/>
          <p14:tracePt t="25964" x="1831975" y="2165350"/>
          <p14:tracePt t="25971" x="1863725" y="2165350"/>
          <p14:tracePt t="25977" x="1879600" y="2165350"/>
          <p14:tracePt t="25985" x="1911350" y="2165350"/>
          <p14:tracePt t="25991" x="1943100" y="2165350"/>
          <p14:tracePt t="25999" x="1958975" y="2165350"/>
          <p14:tracePt t="26012" x="1974850" y="2165350"/>
          <p14:tracePt t="26019" x="1974850" y="2181225"/>
          <p14:tracePt t="26041" x="1989138" y="2181225"/>
          <p14:tracePt t="26095" x="2005013" y="2197100"/>
          <p14:tracePt t="26144" x="2005013" y="2212975"/>
          <p14:tracePt t="26164" x="1989138" y="2212975"/>
          <p14:tracePt t="26177" x="1989138" y="2228850"/>
          <p14:tracePt t="26198" x="1974850" y="2243138"/>
          <p14:tracePt t="26211" x="1958975" y="2259013"/>
          <p14:tracePt t="26218" x="1943100" y="2259013"/>
          <p14:tracePt t="26232" x="1943100" y="2274888"/>
          <p14:tracePt t="26238" x="1911350" y="2290763"/>
          <p14:tracePt t="26245" x="1911350" y="2306638"/>
          <p14:tracePt t="26252" x="1895475" y="2306638"/>
          <p14:tracePt t="26259" x="1879600" y="2338388"/>
          <p14:tracePt t="26265" x="1863725" y="2338388"/>
          <p14:tracePt t="26272" x="1847850" y="2354263"/>
          <p14:tracePt t="26280" x="1831975" y="2370138"/>
          <p14:tracePt t="26286" x="1800225" y="2401888"/>
          <p14:tracePt t="26293" x="1784350" y="2417763"/>
          <p14:tracePt t="26300" x="1768475" y="2417763"/>
          <p14:tracePt t="26307" x="1752600" y="2433638"/>
          <p14:tracePt t="26313" x="1736725" y="2449513"/>
          <p14:tracePt t="26320" x="1720850" y="2449513"/>
          <p14:tracePt t="26327" x="1704975" y="2465388"/>
          <p14:tracePt t="26334" x="1689100" y="2465388"/>
          <p14:tracePt t="26341" x="1674813" y="2481263"/>
          <p14:tracePt t="26355" x="1658938" y="2481263"/>
          <p14:tracePt t="26361" x="1643063" y="2481263"/>
          <p14:tracePt t="26375" x="1627188" y="2481263"/>
          <p14:tracePt t="26382" x="1611313" y="2497138"/>
          <p14:tracePt t="26389" x="1595438" y="2497138"/>
          <p14:tracePt t="26403" x="1579563" y="2497138"/>
          <p14:tracePt t="26409" x="1563688" y="2497138"/>
          <p14:tracePt t="26424" x="1547813" y="2513013"/>
          <p14:tracePt t="26430" x="1531938" y="2513013"/>
          <p14:tracePt t="26444" x="1516063" y="2513013"/>
          <p14:tracePt t="26451" x="1500188" y="2513013"/>
          <p14:tracePt t="26472" x="1484313" y="2528888"/>
          <p14:tracePt t="26486" x="1468438" y="2528888"/>
          <p14:tracePt t="26506" x="1452563" y="2528888"/>
          <p14:tracePt t="26513" x="1436688" y="2528888"/>
          <p14:tracePt t="26519" x="1420813" y="2528888"/>
          <p14:tracePt t="26540" x="1404938" y="2528888"/>
          <p14:tracePt t="26554" x="1389063" y="2528888"/>
          <p14:tracePt t="26560" x="1389063" y="2513013"/>
          <p14:tracePt t="26575" x="1373188" y="2513013"/>
          <p14:tracePt t="26581" x="1358900" y="2497138"/>
          <p14:tracePt t="26595" x="1343025" y="2481263"/>
          <p14:tracePt t="26602" x="1343025" y="2465388"/>
          <p14:tracePt t="26609" x="1327150" y="2449513"/>
          <p14:tracePt t="26616" x="1327150" y="2433638"/>
          <p14:tracePt t="26623" x="1327150" y="2417763"/>
          <p14:tracePt t="26629" x="1311275" y="2401888"/>
          <p14:tracePt t="26636" x="1311275" y="2386013"/>
          <p14:tracePt t="26642" x="1311275" y="2370138"/>
          <p14:tracePt t="26649" x="1295400" y="2370138"/>
          <p14:tracePt t="26656" x="1295400" y="2354263"/>
          <p14:tracePt t="26663" x="1295400" y="2338388"/>
          <p14:tracePt t="26677" x="1295400" y="2322513"/>
          <p14:tracePt t="26697" x="1295400" y="2306638"/>
          <p14:tracePt t="26719" x="1295400" y="2290763"/>
          <p14:tracePt t="26725" x="1311275" y="2290763"/>
          <p14:tracePt t="26760" x="1327150" y="2274888"/>
          <p14:tracePt t="26766" x="1343025" y="2274888"/>
          <p14:tracePt t="26789" x="1358900" y="2274888"/>
          <p14:tracePt t="26814" x="1389063" y="2274888"/>
          <p14:tracePt t="26835" x="1404938" y="2274888"/>
          <p14:tracePt t="26849" x="1420813" y="2274888"/>
          <p14:tracePt t="26855" x="1436688" y="2274888"/>
          <p14:tracePt t="26862" x="1452563" y="2274888"/>
          <p14:tracePt t="26884" x="1484313" y="2274888"/>
          <p14:tracePt t="26896" x="1500188" y="2274888"/>
          <p14:tracePt t="26904" x="1516063" y="2274888"/>
          <p14:tracePt t="26910" x="1531938" y="2274888"/>
          <p14:tracePt t="26917" x="1547813" y="2259013"/>
          <p14:tracePt t="26924" x="1563688" y="2259013"/>
          <p14:tracePt t="26930" x="1579563" y="2259013"/>
          <p14:tracePt t="26944" x="1595438" y="2259013"/>
          <p14:tracePt t="26951" x="1611313" y="2259013"/>
          <p14:tracePt t="26965" x="1627188" y="2259013"/>
          <p14:tracePt t="26971" x="1643063" y="2243138"/>
          <p14:tracePt t="26987" x="1658938" y="2243138"/>
          <p14:tracePt t="26999" x="1674813" y="2243138"/>
          <p14:tracePt t="27021" x="1689100" y="2243138"/>
          <p14:tracePt t="27040" x="1704975" y="2228850"/>
          <p14:tracePt t="27068" x="1720850" y="2228850"/>
          <p14:tracePt t="27125" x="1736725" y="2228850"/>
          <p14:tracePt t="27172" x="1752600" y="2228850"/>
          <p14:tracePt t="27178" x="1768475" y="2228850"/>
          <p14:tracePt t="27191" x="1784350" y="2228850"/>
          <p14:tracePt t="27198" x="1800225" y="2212975"/>
          <p14:tracePt t="27220" x="1831975" y="2212975"/>
          <p14:tracePt t="27226" x="1847850" y="2212975"/>
          <p14:tracePt t="27233" x="1863725" y="2197100"/>
          <p14:tracePt t="27239" x="1879600" y="2197100"/>
          <p14:tracePt t="27246" x="1895475" y="2197100"/>
          <p14:tracePt t="27252" x="1927225" y="2165350"/>
          <p14:tracePt t="27259" x="1943100" y="2165350"/>
          <p14:tracePt t="27267" x="1958975" y="2165350"/>
          <p14:tracePt t="27273" x="1974850" y="2149475"/>
          <p14:tracePt t="27280" x="1989138" y="2149475"/>
          <p14:tracePt t="27287" x="2005013" y="2149475"/>
          <p14:tracePt t="27294" x="2052638" y="2117725"/>
          <p14:tracePt t="27301" x="2068513" y="2117725"/>
          <p14:tracePt t="27307" x="2084388" y="2101850"/>
          <p14:tracePt t="27321" x="2100263" y="2101850"/>
          <p14:tracePt t="27328" x="2100263" y="2085975"/>
          <p14:tracePt t="27335" x="2116138" y="2070100"/>
          <p14:tracePt t="27342" x="2132013" y="2070100"/>
          <p14:tracePt t="27362" x="2147888" y="2054225"/>
          <p14:tracePt t="27384" x="2163763" y="2038350"/>
          <p14:tracePt t="27397" x="2163763" y="2022475"/>
          <p14:tracePt t="27404" x="2163763" y="2006600"/>
          <p14:tracePt t="27424" x="2163763" y="1990725"/>
          <p14:tracePt t="27431" x="2163763" y="1974850"/>
          <p14:tracePt t="27452" x="2163763" y="1958975"/>
          <p14:tracePt t="27466" x="2163763" y="1943100"/>
          <p14:tracePt t="27472" x="2163763" y="1927225"/>
          <p14:tracePt t="27479" x="2163763" y="1911350"/>
          <p14:tracePt t="27486" x="2163763" y="1895475"/>
          <p14:tracePt t="27500" x="2163763" y="1881188"/>
          <p14:tracePt t="27513" x="2163763" y="1865313"/>
          <p14:tracePt t="27520" x="2163763" y="1849438"/>
          <p14:tracePt t="27541" x="2147888" y="1833563"/>
          <p14:tracePt t="27548" x="2147888" y="1817688"/>
          <p14:tracePt t="27568" x="2132013" y="1801813"/>
          <p14:tracePt t="27589" x="2116138" y="1801813"/>
          <p14:tracePt t="27610" x="2116138" y="1785938"/>
          <p14:tracePt t="27686" x="2132013" y="1785938"/>
          <p14:tracePt t="27698" x="2163763" y="1785938"/>
          <p14:tracePt t="27722" x="2195513" y="1785938"/>
          <p14:tracePt t="27726" x="2211388" y="1785938"/>
          <p14:tracePt t="27733" x="2227263" y="1785938"/>
          <p14:tracePt t="27739" x="2243138" y="1785938"/>
          <p14:tracePt t="27746" x="2259013" y="1785938"/>
          <p14:tracePt t="27753" x="2289175" y="1785938"/>
          <p14:tracePt t="27759" x="2305050" y="1785938"/>
          <p14:tracePt t="27767" x="2320925" y="1785938"/>
          <p14:tracePt t="27773" x="2352675" y="1785938"/>
          <p14:tracePt t="27780" x="2368550" y="1785938"/>
          <p14:tracePt t="27787" x="2384425" y="1785938"/>
          <p14:tracePt t="27794" x="2400300" y="1785938"/>
          <p14:tracePt t="27801" x="2416175" y="1785938"/>
          <p14:tracePt t="27807" x="2432050" y="1785938"/>
          <p14:tracePt t="27815" x="2447925" y="1785938"/>
          <p14:tracePt t="27822" x="2463800" y="1785938"/>
          <p14:tracePt t="27835" x="2479675" y="1785938"/>
          <p14:tracePt t="27842" x="2495550" y="1785938"/>
          <p14:tracePt t="27863" x="2511425" y="1785938"/>
          <p14:tracePt t="27884" x="2527300" y="1785938"/>
          <p14:tracePt t="27925" x="2543175" y="1785938"/>
          <p14:tracePt t="28021" x="2559050" y="1785938"/>
          <p14:tracePt t="28048" x="2574925" y="1785938"/>
          <p14:tracePt t="28090" x="2590800" y="1785938"/>
          <p14:tracePt t="28151" x="2590800" y="1801813"/>
          <p14:tracePt t="28165" x="2590800" y="1817688"/>
          <p14:tracePt t="28187" x="2574925" y="1833563"/>
          <p14:tracePt t="28205" x="2559050" y="1833563"/>
          <p14:tracePt t="28226" x="2543175" y="1881188"/>
          <p14:tracePt t="28233" x="2527300" y="1881188"/>
          <p14:tracePt t="28248" x="2511425" y="1911350"/>
          <p14:tracePt t="28253" x="2495550" y="1927225"/>
          <p14:tracePt t="28260" x="2479675" y="1927225"/>
          <p14:tracePt t="28267" x="2463800" y="1943100"/>
          <p14:tracePt t="28274" x="2447925" y="1974850"/>
          <p14:tracePt t="28281" x="2432050" y="1974850"/>
          <p14:tracePt t="28288" x="2416175" y="2006600"/>
          <p14:tracePt t="28295" x="2368550" y="2022475"/>
          <p14:tracePt t="28301" x="2352675" y="2070100"/>
          <p14:tracePt t="28308" x="2320925" y="2085975"/>
          <p14:tracePt t="28315" x="2305050" y="2101850"/>
          <p14:tracePt t="28322" x="2289175" y="2117725"/>
          <p14:tracePt t="28329" x="2274888" y="2149475"/>
          <p14:tracePt t="28335" x="2259013" y="2149475"/>
          <p14:tracePt t="28342" x="2243138" y="2165350"/>
          <p14:tracePt t="28349" x="2227263" y="2181225"/>
          <p14:tracePt t="28356" x="2227263" y="2197100"/>
          <p14:tracePt t="28363" x="2211388" y="2197100"/>
          <p14:tracePt t="28369" x="2195513" y="2228850"/>
          <p14:tracePt t="28384" x="2179638" y="2243138"/>
          <p14:tracePt t="28391" x="2163763" y="2243138"/>
          <p14:tracePt t="28404" x="2147888" y="2259013"/>
          <p14:tracePt t="28412" x="2132013" y="2259013"/>
          <p14:tracePt t="28425" x="2084388" y="2274888"/>
          <p14:tracePt t="28439" x="2068513" y="2274888"/>
          <p14:tracePt t="28452" x="2052638" y="2274888"/>
          <p14:tracePt t="28460" x="2036763" y="2290763"/>
          <p14:tracePt t="28473" x="2020888" y="2290763"/>
          <p14:tracePt t="28481" x="2005013" y="2290763"/>
          <p14:tracePt t="28486" x="1989138" y="2290763"/>
          <p14:tracePt t="28500" x="1974850" y="2290763"/>
          <p14:tracePt t="28507" x="1958975" y="2290763"/>
          <p14:tracePt t="28514" x="1943100" y="2290763"/>
          <p14:tracePt t="28528" x="1927225" y="2290763"/>
          <p14:tracePt t="28536" x="1911350" y="2290763"/>
          <p14:tracePt t="28548" x="1895475" y="2290763"/>
          <p14:tracePt t="28562" x="1879600" y="2290763"/>
          <p14:tracePt t="28569" x="1863725" y="2290763"/>
          <p14:tracePt t="28576" x="1847850" y="2290763"/>
          <p14:tracePt t="28590" x="1831975" y="2290763"/>
          <p14:tracePt t="28596" x="1800225" y="2290763"/>
          <p14:tracePt t="28610" x="1784350" y="2290763"/>
          <p14:tracePt t="28617" x="1768475" y="2290763"/>
          <p14:tracePt t="28624" x="1752600" y="2290763"/>
          <p14:tracePt t="28630" x="1736725" y="2290763"/>
          <p14:tracePt t="28638" x="1736725" y="2274888"/>
          <p14:tracePt t="28644" x="1704975" y="2274888"/>
          <p14:tracePt t="28658" x="1689100" y="2274888"/>
          <p14:tracePt t="28665" x="1674813" y="2259013"/>
          <p14:tracePt t="28671" x="1658938" y="2259013"/>
          <p14:tracePt t="28686" x="1643063" y="2259013"/>
          <p14:tracePt t="28699" x="1627188" y="2259013"/>
          <p14:tracePt t="28713" x="1611313" y="2259013"/>
          <p14:tracePt t="28802" x="1611313" y="2243138"/>
          <p14:tracePt t="28822" x="1627188" y="2243138"/>
          <p14:tracePt t="28836" x="1643063" y="2228850"/>
          <p14:tracePt t="28850" x="1674813" y="2228850"/>
          <p14:tracePt t="28857" x="1674813" y="2212975"/>
          <p14:tracePt t="28863" x="1689100" y="2212975"/>
          <p14:tracePt t="28885" x="1736725" y="2197100"/>
          <p14:tracePt t="28891" x="1752600" y="2197100"/>
          <p14:tracePt t="28898" x="1768475" y="2181225"/>
          <p14:tracePt t="28905" x="1784350" y="2181225"/>
          <p14:tracePt t="28911" x="1800225" y="2181225"/>
          <p14:tracePt t="28918" x="1816100" y="2165350"/>
          <p14:tracePt t="28925" x="1831975" y="2165350"/>
          <p14:tracePt t="28932" x="1847850" y="2165350"/>
          <p14:tracePt t="28939" x="1863725" y="2165350"/>
          <p14:tracePt t="28946" x="1879600" y="2149475"/>
          <p14:tracePt t="28960" x="1895475" y="2149475"/>
          <p14:tracePt t="28966" x="1927225" y="2149475"/>
          <p14:tracePt t="28973" x="1927225" y="2133600"/>
          <p14:tracePt t="28980" x="1943100" y="2133600"/>
          <p14:tracePt t="28987" x="1958975" y="2133600"/>
          <p14:tracePt t="28993" x="1958975" y="2117725"/>
          <p14:tracePt t="29000" x="1974850" y="2117725"/>
          <p14:tracePt t="29007" x="1989138" y="2101850"/>
          <p14:tracePt t="29014" x="2005013" y="2101850"/>
          <p14:tracePt t="29021" x="2005013" y="2085975"/>
          <p14:tracePt t="29028" x="2020888" y="2085975"/>
          <p14:tracePt t="29043" x="2036763" y="2070100"/>
          <p14:tracePt t="29048" x="2052638" y="2054225"/>
          <p14:tracePt t="29055" x="2068513" y="2038350"/>
          <p14:tracePt t="29077" x="2084388" y="2006600"/>
          <p14:tracePt t="29097" x="2084388" y="1974850"/>
          <p14:tracePt t="29104" x="2084388" y="1958975"/>
          <p14:tracePt t="29117" x="2084388" y="1943100"/>
          <p14:tracePt t="29124" x="2084388" y="1927225"/>
          <p14:tracePt t="29138" x="2084388" y="1911350"/>
          <p14:tracePt t="29160" x="2068513" y="1895475"/>
          <p14:tracePt t="29166" x="2068513" y="1881188"/>
          <p14:tracePt t="29179" x="2036763" y="1881188"/>
          <p14:tracePt t="29186" x="2020888" y="1865313"/>
          <p14:tracePt t="29193" x="2005013" y="1865313"/>
          <p14:tracePt t="29200" x="2005013" y="1849438"/>
          <p14:tracePt t="29208" x="1989138" y="1849438"/>
          <p14:tracePt t="29214" x="1974850" y="1849438"/>
          <p14:tracePt t="29227" x="1958975" y="1833563"/>
          <p14:tracePt t="29234" x="1943100" y="1833563"/>
          <p14:tracePt t="29247" x="1927225" y="1833563"/>
          <p14:tracePt t="29256" x="1911350" y="1833563"/>
          <p14:tracePt t="29261" x="1895475" y="1833563"/>
          <p14:tracePt t="29275" x="1879600" y="1833563"/>
          <p14:tracePt t="29282" x="1863725" y="1833563"/>
          <p14:tracePt t="29288" x="1847850" y="1833563"/>
          <p14:tracePt t="29303" x="1831975" y="1833563"/>
          <p14:tracePt t="29316" x="1816100" y="1833563"/>
          <p14:tracePt t="29330" x="1800225" y="1833563"/>
          <p14:tracePt t="29344" x="1784350" y="1833563"/>
          <p14:tracePt t="29384" x="1768475" y="1833563"/>
          <p14:tracePt t="29468" x="1768475" y="1849438"/>
          <p14:tracePt t="29529" x="1784350" y="1865313"/>
          <p14:tracePt t="29558" x="1800225" y="1865313"/>
          <p14:tracePt t="29597" x="1816100" y="1865313"/>
          <p14:tracePt t="29604" x="1831975" y="1865313"/>
          <p14:tracePt t="29625" x="1847850" y="1865313"/>
          <p14:tracePt t="29638" x="1863725" y="1865313"/>
          <p14:tracePt t="29645" x="1879600" y="1865313"/>
          <p14:tracePt t="29660" x="1895475" y="1865313"/>
          <p14:tracePt t="29665" x="1911350" y="1865313"/>
          <p14:tracePt t="29672" x="1927225" y="1865313"/>
          <p14:tracePt t="29679" x="1943100" y="1865313"/>
          <p14:tracePt t="29686" x="1958975" y="1865313"/>
          <p14:tracePt t="29700" x="1974850" y="1865313"/>
          <p14:tracePt t="29707" x="1989138" y="1865313"/>
          <p14:tracePt t="29713" x="2005013" y="1865313"/>
          <p14:tracePt t="29727" x="2020888" y="1865313"/>
          <p14:tracePt t="29734" x="2036763" y="1865313"/>
          <p14:tracePt t="29741" x="2036763" y="1849438"/>
          <p14:tracePt t="29761" x="2052638" y="1849438"/>
          <p14:tracePt t="29782" x="2068513" y="1849438"/>
          <p14:tracePt t="29809" x="2084388" y="1849438"/>
          <p14:tracePt t="30037" x="2084388" y="1833563"/>
          <p14:tracePt t="30531" x="2100263" y="1833563"/>
          <p14:tracePt t="30948" x="2116138" y="1833563"/>
          <p14:tracePt t="31044" x="2132013" y="1833563"/>
          <p14:tracePt t="31223" x="2132013" y="1849438"/>
          <p14:tracePt t="31263" x="2116138" y="1865313"/>
          <p14:tracePt t="31283" x="2084388" y="1895475"/>
          <p14:tracePt t="31290" x="2052638" y="1911350"/>
          <p14:tracePt t="31297" x="2036763" y="1927225"/>
          <p14:tracePt t="31304" x="2005013" y="1958975"/>
          <p14:tracePt t="31311" x="1989138" y="1990725"/>
          <p14:tracePt t="31318" x="1943100" y="2006600"/>
          <p14:tracePt t="31325" x="1927225" y="2038350"/>
          <p14:tracePt t="31331" x="1911350" y="2054225"/>
          <p14:tracePt t="31338" x="1879600" y="2101850"/>
          <p14:tracePt t="31345" x="1863725" y="2117725"/>
          <p14:tracePt t="31352" x="1847850" y="2149475"/>
          <p14:tracePt t="31359" x="1800225" y="2165350"/>
          <p14:tracePt t="31366" x="1800225" y="2181225"/>
          <p14:tracePt t="31373" x="1768475" y="2181225"/>
          <p14:tracePt t="31379" x="1768475" y="2197100"/>
          <p14:tracePt t="31386" x="1752600" y="2212975"/>
          <p14:tracePt t="31393" x="1736725" y="2228850"/>
          <p14:tracePt t="31400" x="1720850" y="2228850"/>
          <p14:tracePt t="31406" x="1704975" y="2228850"/>
          <p14:tracePt t="31421" x="1689100" y="2243138"/>
          <p14:tracePt t="31428" x="1674813" y="2243138"/>
          <p14:tracePt t="31448" x="1658938" y="2259013"/>
          <p14:tracePt t="31456" x="1643063" y="2259013"/>
          <p14:tracePt t="31469" x="1627188" y="2259013"/>
          <p14:tracePt t="31490" x="1611313" y="2274888"/>
          <p14:tracePt t="31510" x="1595438" y="2274888"/>
          <p14:tracePt t="31517" x="1579563" y="2274888"/>
          <p14:tracePt t="31545" x="1563688" y="2259013"/>
          <p14:tracePt t="31566" x="1547813" y="2259013"/>
          <p14:tracePt t="31585" x="1531938" y="2243138"/>
          <p14:tracePt t="31613" x="1516063" y="2243138"/>
          <p14:tracePt t="31626" x="1500188" y="2243138"/>
          <p14:tracePt t="31634" x="1500188" y="2228850"/>
          <p14:tracePt t="31648" x="1484313" y="2228850"/>
          <p14:tracePt t="31655" x="1468438" y="2228850"/>
          <p14:tracePt t="31661" x="1452563" y="2228850"/>
          <p14:tracePt t="31674" x="1436688" y="2212975"/>
          <p14:tracePt t="31682" x="1420813" y="2212975"/>
          <p14:tracePt t="31688" x="1404938" y="2212975"/>
          <p14:tracePt t="31695" x="1389063" y="2212975"/>
          <p14:tracePt t="31702" x="1358900" y="2212975"/>
          <p14:tracePt t="31715" x="1327150" y="2212975"/>
          <p14:tracePt t="31722" x="1311275" y="2212975"/>
          <p14:tracePt t="31729" x="1279525" y="2212975"/>
          <p14:tracePt t="31736" x="1263650" y="2212975"/>
          <p14:tracePt t="31743" x="1247775" y="2197100"/>
          <p14:tracePt t="31749" x="1231900" y="2197100"/>
          <p14:tracePt t="31756" x="1216025" y="2197100"/>
          <p14:tracePt t="31763" x="1200150" y="2197100"/>
          <p14:tracePt t="31770" x="1184275" y="2197100"/>
          <p14:tracePt t="31777" x="1168400" y="2197100"/>
          <p14:tracePt t="31784" x="1152525" y="2197100"/>
          <p14:tracePt t="31798" x="1136650" y="2181225"/>
          <p14:tracePt t="31818" x="1120775" y="2181225"/>
          <p14:tracePt t="31929" x="1136650" y="2181225"/>
          <p14:tracePt t="31949" x="1152525" y="2181225"/>
          <p14:tracePt t="31969" x="1168400" y="2181225"/>
          <p14:tracePt t="31976" x="1184275" y="2181225"/>
          <p14:tracePt t="31990" x="1200150" y="2181225"/>
          <p14:tracePt t="31997" x="1216025" y="2181225"/>
          <p14:tracePt t="32018" x="1231900" y="2181225"/>
          <p14:tracePt t="32024" x="1263650" y="2165350"/>
          <p14:tracePt t="32037" x="1279525" y="2165350"/>
          <p14:tracePt t="32044" x="1295400" y="2165350"/>
          <p14:tracePt t="32051" x="1311275" y="2165350"/>
          <p14:tracePt t="32058" x="1327150" y="2149475"/>
          <p14:tracePt t="32065" x="1343025" y="2149475"/>
          <p14:tracePt t="32071" x="1358900" y="2149475"/>
          <p14:tracePt t="32078" x="1389063" y="2149475"/>
          <p14:tracePt t="32086" x="1404938" y="2149475"/>
          <p14:tracePt t="32092" x="1420813" y="2149475"/>
          <p14:tracePt t="32099" x="1436688" y="2149475"/>
          <p14:tracePt t="32106" x="1452563" y="2149475"/>
          <p14:tracePt t="32113" x="1484313" y="2149475"/>
          <p14:tracePt t="32127" x="1500188" y="2149475"/>
          <p14:tracePt t="32133" x="1516063" y="2149475"/>
          <p14:tracePt t="32140" x="1531938" y="2149475"/>
          <p14:tracePt t="32155" x="1547813" y="2149475"/>
          <p14:tracePt t="32175" x="1563688" y="2149475"/>
          <p14:tracePt t="32181" x="1579563" y="2149475"/>
          <p14:tracePt t="32202" x="1595438" y="2149475"/>
          <p14:tracePt t="32210" x="1611313" y="2149475"/>
          <p14:tracePt t="32230" x="1627188" y="2149475"/>
          <p14:tracePt t="32265" x="1643063" y="2149475"/>
          <p14:tracePt t="32301" x="1658938" y="2149475"/>
          <p14:tracePt t="32332" x="1674813" y="2149475"/>
          <p14:tracePt t="32361" x="1689100" y="2149475"/>
          <p14:tracePt t="32401" x="1704975" y="2149475"/>
          <p14:tracePt t="32437" x="1720850" y="2149475"/>
          <p14:tracePt t="32456" x="1736725" y="2149475"/>
          <p14:tracePt t="32484" x="1752600" y="2149475"/>
          <p14:tracePt t="32519" x="1768475" y="2149475"/>
          <p14:tracePt t="32546" x="1784350" y="2165350"/>
          <p14:tracePt t="32573" x="1800225" y="2165350"/>
          <p14:tracePt t="32607" x="1816100" y="2165350"/>
          <p14:tracePt t="32642" x="1831975" y="2165350"/>
          <p14:tracePt t="32662" x="1847850" y="2165350"/>
          <p14:tracePt t="32683" x="1863725" y="2165350"/>
          <p14:tracePt t="32689" x="1863725" y="2181225"/>
          <p14:tracePt t="32710" x="1879600" y="2181225"/>
          <p14:tracePt t="32723" x="1895475" y="2181225"/>
          <p14:tracePt t="32730" x="1911350" y="2181225"/>
          <p14:tracePt t="32744" x="1927225" y="2181225"/>
          <p14:tracePt t="32751" x="1943100" y="2181225"/>
          <p14:tracePt t="32772" x="1958975" y="2181225"/>
          <p14:tracePt t="32801" x="1974850" y="2181225"/>
          <p14:tracePt t="32827" x="1989138" y="2181225"/>
          <p14:tracePt t="32937" x="2005013" y="2181225"/>
          <p14:tracePt t="33211" x="2005013" y="2165350"/>
          <p14:tracePt t="33231" x="2005013" y="2133600"/>
          <p14:tracePt t="33237" x="2005013" y="2117725"/>
          <p14:tracePt t="33258" x="2005013" y="2101850"/>
          <p14:tracePt t="33271" x="2005013" y="2085975"/>
          <p14:tracePt t="33278" x="2005013" y="2070100"/>
          <p14:tracePt t="33292" x="2020888" y="2070100"/>
          <p14:tracePt t="33299" x="2020888" y="2054225"/>
          <p14:tracePt t="33340" x="2020888" y="2038350"/>
          <p14:tracePt t="33512" x="2020888" y="2054225"/>
          <p14:tracePt t="33732" x="2020888" y="2070100"/>
          <p14:tracePt t="33773" x="2036763" y="2070100"/>
          <p14:tracePt t="33786" x="2052638" y="2070100"/>
          <p14:tracePt t="33806" x="2068513" y="2070100"/>
          <p14:tracePt t="33820" x="2100263" y="2070100"/>
          <p14:tracePt t="33826" x="2116138" y="2070100"/>
          <p14:tracePt t="33834" x="2132013" y="2070100"/>
          <p14:tracePt t="33840" x="2163763" y="2070100"/>
          <p14:tracePt t="33847" x="2179638" y="2054225"/>
          <p14:tracePt t="33854" x="2243138" y="2054225"/>
          <p14:tracePt t="33862" x="2274888" y="2038350"/>
          <p14:tracePt t="33868" x="2336800" y="2038350"/>
          <p14:tracePt t="33874" x="2416175" y="2038350"/>
          <p14:tracePt t="33881" x="2495550" y="2038350"/>
          <p14:tracePt t="33888" x="2590800" y="2038350"/>
          <p14:tracePt t="33895" x="2716213" y="2038350"/>
          <p14:tracePt t="33902" x="2811463" y="2038350"/>
          <p14:tracePt t="33909" x="2968625" y="2038350"/>
          <p14:tracePt t="33916" x="3127375" y="2038350"/>
          <p14:tracePt t="33923" x="3268663" y="2038350"/>
          <p14:tracePt t="33929" x="3395663" y="2038350"/>
          <p14:tracePt t="33936" x="3505200" y="2038350"/>
          <p14:tracePt t="33943" x="3584575" y="2038350"/>
          <p14:tracePt t="33950" x="3663950" y="2038350"/>
          <p14:tracePt t="33957" x="3759200" y="2038350"/>
          <p14:tracePt t="33963" x="3790950" y="2038350"/>
          <p14:tracePt t="33970" x="3852863" y="2038350"/>
          <p14:tracePt t="33977" x="3900488" y="2038350"/>
          <p14:tracePt t="33984" x="3948113" y="2038350"/>
          <p14:tracePt t="33991" x="4027488" y="2054225"/>
          <p14:tracePt t="33998" x="4043363" y="2054225"/>
          <p14:tracePt t="34005" x="4075113" y="2054225"/>
          <p14:tracePt t="34011" x="4106863" y="2054225"/>
          <p14:tracePt t="34018" x="4106863" y="2070100"/>
          <p14:tracePt t="34026" x="4121150" y="2070100"/>
          <p14:tracePt t="34032" x="4137025" y="2070100"/>
          <p14:tracePt t="34053" x="4152900" y="2085975"/>
          <p14:tracePt t="34123" x="4152900" y="2101850"/>
          <p14:tracePt t="34197" x="4152900" y="2117725"/>
          <p14:tracePt t="34211" x="4168775" y="2117725"/>
          <p14:tracePt t="34218" x="4184650" y="2133600"/>
          <p14:tracePt t="34231" x="4200525" y="2133600"/>
          <p14:tracePt t="34238" x="4232275" y="2149475"/>
          <p14:tracePt t="34245" x="4248150" y="2149475"/>
          <p14:tracePt t="34252" x="4264025" y="2165350"/>
          <p14:tracePt t="34258" x="4279900" y="2165350"/>
          <p14:tracePt t="34265" x="4327525" y="2197100"/>
          <p14:tracePt t="34272" x="4343400" y="2197100"/>
          <p14:tracePt t="34279" x="4375150" y="2197100"/>
          <p14:tracePt t="34286" x="4391025" y="2212975"/>
          <p14:tracePt t="34292" x="4421188" y="2212975"/>
          <p14:tracePt t="34307" x="4437063" y="2212975"/>
          <p14:tracePt t="34313" x="4452938" y="2228850"/>
          <p14:tracePt t="34320" x="4468813" y="2228850"/>
          <p14:tracePt t="34334" x="4484688" y="2228850"/>
          <p14:tracePt t="34354" x="4500563" y="2243138"/>
          <p14:tracePt t="34389" x="4516438" y="2243138"/>
          <p14:tracePt t="34417" x="4532313" y="2243138"/>
          <p14:tracePt t="34423" x="4548188" y="2259013"/>
          <p14:tracePt t="34444" x="4564063" y="2259013"/>
          <p14:tracePt t="34458" x="4579938" y="2259013"/>
          <p14:tracePt t="34471" x="4595813" y="2274888"/>
          <p14:tracePt t="34492" x="4611688" y="2274888"/>
          <p14:tracePt t="34506" x="4627563" y="2274888"/>
          <p14:tracePt t="34534" x="4643438" y="2274888"/>
          <p14:tracePt t="34562" x="4675188" y="2274888"/>
          <p14:tracePt t="34581" x="4691063" y="2274888"/>
          <p14:tracePt t="34589" x="4706938" y="2274888"/>
          <p14:tracePt t="34595" x="4722813" y="2274888"/>
          <p14:tracePt t="34602" x="4737100" y="2274888"/>
          <p14:tracePt t="34608" x="4768850" y="2274888"/>
          <p14:tracePt t="34616" x="4800600" y="2274888"/>
          <p14:tracePt t="34623" x="4848225" y="2259013"/>
          <p14:tracePt t="34629" x="4879975" y="2243138"/>
          <p14:tracePt t="34636" x="4943475" y="2228850"/>
          <p14:tracePt t="34643" x="4975225" y="2181225"/>
          <p14:tracePt t="34650" x="5037138" y="2165350"/>
          <p14:tracePt t="34657" x="5100638" y="2149475"/>
          <p14:tracePt t="34663" x="5164138" y="2101850"/>
          <p14:tracePt t="34669" x="5195888" y="2085975"/>
          <p14:tracePt t="34677" x="5259388" y="2038350"/>
          <p14:tracePt t="34683" x="5353050" y="2022475"/>
          <p14:tracePt t="34690" x="5416550" y="1974850"/>
          <p14:tracePt t="34697" x="5480050" y="1911350"/>
          <p14:tracePt t="34704" x="5543550" y="1881188"/>
          <p14:tracePt t="34711" x="5607050" y="1833563"/>
          <p14:tracePt t="34718" x="5668963" y="1770063"/>
          <p14:tracePt t="34725" x="5732463" y="1722438"/>
          <p14:tracePt t="34731" x="5780088" y="1690688"/>
          <p14:tracePt t="34739" x="5827713" y="1643063"/>
          <p14:tracePt t="34745" x="5875338" y="1579563"/>
          <p14:tracePt t="34752" x="5907088" y="1547813"/>
          <p14:tracePt t="34759" x="5938838" y="1533525"/>
          <p14:tracePt t="34765" x="5984875" y="1485900"/>
          <p14:tracePt t="34772" x="6016625" y="1454150"/>
          <p14:tracePt t="34779" x="6048375" y="1406525"/>
          <p14:tracePt t="34786" x="6080125" y="1374775"/>
          <p14:tracePt t="34793" x="6111875" y="1358900"/>
          <p14:tracePt t="34800" x="6143625" y="1311275"/>
          <p14:tracePt t="34807" x="6159500" y="1295400"/>
          <p14:tracePt t="34814" x="6175375" y="1263650"/>
          <p14:tracePt t="34820" x="6191250" y="1247775"/>
          <p14:tracePt t="34827" x="6207125" y="1231900"/>
          <p14:tracePt t="34834" x="6207125" y="1200150"/>
          <p14:tracePt t="34841" x="6207125" y="1185863"/>
          <p14:tracePt t="34854" x="6207125" y="1169988"/>
          <p14:tracePt t="34877" x="6207125" y="1154113"/>
          <p14:tracePt t="34904" x="6191250" y="1154113"/>
          <p14:tracePt t="34924" x="6175375" y="1154113"/>
          <p14:tracePt t="34937" x="6159500" y="1154113"/>
          <p14:tracePt t="34951" x="6159500" y="1169988"/>
          <p14:tracePt t="34972" x="6143625" y="1169988"/>
          <p14:tracePt t="34985" x="6127750" y="1169988"/>
          <p14:tracePt t="34992" x="6127750" y="1185863"/>
          <p14:tracePt t="35005" x="6111875" y="1185863"/>
          <p14:tracePt t="35013" x="6096000" y="1200150"/>
          <p14:tracePt t="35020" x="6080125" y="1216025"/>
          <p14:tracePt t="35026" x="6064250" y="1216025"/>
          <p14:tracePt t="35034" x="6048375" y="1216025"/>
          <p14:tracePt t="35040" x="6032500" y="1247775"/>
          <p14:tracePt t="35047" x="6016625" y="1247775"/>
          <p14:tracePt t="35054" x="6000750" y="1263650"/>
          <p14:tracePt t="35060" x="5969000" y="1279525"/>
          <p14:tracePt t="35068" x="5922963" y="1295400"/>
          <p14:tracePt t="35074" x="5891213" y="1327150"/>
          <p14:tracePt t="35081" x="5875338" y="1343025"/>
          <p14:tracePt t="35088" x="5843588" y="1358900"/>
          <p14:tracePt t="35096" x="5780088" y="1358900"/>
          <p14:tracePt t="35102" x="5732463" y="1390650"/>
          <p14:tracePt t="35109" x="5700713" y="1406525"/>
          <p14:tracePt t="35116" x="5668963" y="1438275"/>
          <p14:tracePt t="35123" x="5622925" y="1454150"/>
          <p14:tracePt t="35130" x="5591175" y="1470025"/>
          <p14:tracePt t="35136" x="5527675" y="1485900"/>
          <p14:tracePt t="35143" x="5495925" y="1501775"/>
          <p14:tracePt t="35150" x="5448300" y="1533525"/>
          <p14:tracePt t="35157" x="5416550" y="1563688"/>
          <p14:tracePt t="35163" x="5353050" y="1579563"/>
          <p14:tracePt t="35170" x="5291138" y="1627188"/>
          <p14:tracePt t="35177" x="5227638" y="1643063"/>
          <p14:tracePt t="35184" x="5164138" y="1690688"/>
          <p14:tracePt t="35190" x="5100638" y="1738313"/>
          <p14:tracePt t="35198" x="5022850" y="1754188"/>
          <p14:tracePt t="35204" x="4975225" y="1785938"/>
          <p14:tracePt t="35211" x="4911725" y="1817688"/>
          <p14:tracePt t="35218" x="4864100" y="1849438"/>
          <p14:tracePt t="35226" x="4768850" y="1895475"/>
          <p14:tracePt t="35232" x="4691063" y="1911350"/>
          <p14:tracePt t="35239" x="4627563" y="1958975"/>
          <p14:tracePt t="35245" x="4500563" y="2006600"/>
          <p14:tracePt t="35252" x="4421188" y="2054225"/>
          <p14:tracePt t="35259" x="4295775" y="2070100"/>
          <p14:tracePt t="35266" x="4168775" y="2133600"/>
          <p14:tracePt t="35273" x="4090988" y="2149475"/>
          <p14:tracePt t="35280" x="3995738" y="2149475"/>
          <p14:tracePt t="35287" x="3916363" y="2165350"/>
          <p14:tracePt t="35294" x="3836988" y="2197100"/>
          <p14:tracePt t="35300" x="3743325" y="2197100"/>
          <p14:tracePt t="35307" x="3711575" y="2212975"/>
          <p14:tracePt t="35314" x="3648075" y="2228850"/>
          <p14:tracePt t="35321" x="3584575" y="2228850"/>
          <p14:tracePt t="35327" x="3536950" y="2243138"/>
          <p14:tracePt t="35335" x="3490913" y="2243138"/>
          <p14:tracePt t="35341" x="3459163" y="2243138"/>
          <p14:tracePt t="35348" x="3427413" y="2243138"/>
          <p14:tracePt t="35355" x="3395663" y="2243138"/>
          <p14:tracePt t="35362" x="3332163" y="2243138"/>
          <p14:tracePt t="35369" x="3300413" y="2243138"/>
          <p14:tracePt t="35376" x="3284538" y="2259013"/>
          <p14:tracePt t="35382" x="3221038" y="2274888"/>
          <p14:tracePt t="35389" x="3190875" y="2274888"/>
          <p14:tracePt t="35396" x="3159125" y="2306638"/>
          <p14:tracePt t="35403" x="3111500" y="2290763"/>
          <p14:tracePt t="35410" x="3048000" y="2290763"/>
          <p14:tracePt t="35417" x="3032125" y="2290763"/>
          <p14:tracePt t="35424" x="3000375" y="2290763"/>
          <p14:tracePt t="35431" x="2952750" y="2290763"/>
          <p14:tracePt t="35438" x="2936875" y="2290763"/>
          <p14:tracePt t="35445" x="2890838" y="2274888"/>
          <p14:tracePt t="35451" x="2859088" y="2259013"/>
          <p14:tracePt t="35458" x="2843213" y="2259013"/>
          <p14:tracePt t="35465" x="2811463" y="2259013"/>
          <p14:tracePt t="35472" x="2795588" y="2243138"/>
          <p14:tracePt t="35479" x="2795588" y="2228850"/>
          <p14:tracePt t="35486" x="2763838" y="2228850"/>
          <p14:tracePt t="35492" x="2763838" y="2212975"/>
          <p14:tracePt t="35499" x="2763838" y="2197100"/>
          <p14:tracePt t="35506" x="2763838" y="2181225"/>
          <p14:tracePt t="35513" x="2747963" y="2181225"/>
          <p14:tracePt t="35520" x="2747963" y="2149475"/>
          <p14:tracePt t="35527" x="2747963" y="2133600"/>
          <p14:tracePt t="35533" x="2732088" y="2133600"/>
          <p14:tracePt t="35540" x="2732088" y="2117725"/>
          <p14:tracePt t="35547" x="2732088" y="2101850"/>
          <p14:tracePt t="35561" x="2732088" y="2085975"/>
          <p14:tracePt t="35568" x="2716213" y="2070100"/>
          <p14:tracePt t="35575" x="2716213" y="2054225"/>
          <p14:tracePt t="35581" x="2716213" y="2038350"/>
          <p14:tracePt t="35596" x="2716213" y="2022475"/>
          <p14:tracePt t="35602" x="2700338" y="2006600"/>
          <p14:tracePt t="35624" x="2700338" y="1990725"/>
          <p14:tracePt t="35630" x="2700338" y="1974850"/>
          <p14:tracePt t="35637" x="2700338" y="1958975"/>
          <p14:tracePt t="35650" x="2700338" y="1943100"/>
          <p14:tracePt t="35658" x="2684463" y="1943100"/>
          <p14:tracePt t="35672" x="2684463" y="1927225"/>
          <p14:tracePt t="35698" x="2684463" y="1895475"/>
          <p14:tracePt t="35726" x="2684463" y="1881188"/>
          <p14:tracePt t="35746" x="2684463" y="1865313"/>
          <p14:tracePt t="35768" x="2668588" y="1849438"/>
          <p14:tracePt t="35809" x="2668588" y="1833563"/>
          <p14:tracePt t="35844" x="2668588" y="1817688"/>
          <p14:tracePt t="35884" x="2652713" y="1801813"/>
          <p14:tracePt t="35946" x="2652713" y="1785938"/>
          <p14:tracePt t="36111" x="2668588" y="1785938"/>
          <p14:tracePt t="36336" x="2684463" y="1801813"/>
          <p14:tracePt t="36516" x="2668588" y="1817688"/>
          <p14:tracePt t="36521" x="2652713" y="1817688"/>
          <p14:tracePt t="36528" x="2652713" y="1833563"/>
          <p14:tracePt t="36542" x="2636838" y="1865313"/>
          <p14:tracePt t="36548" x="2590800" y="1881188"/>
          <p14:tracePt t="36555" x="2574925" y="1895475"/>
          <p14:tracePt t="36562" x="2574925" y="1943100"/>
          <p14:tracePt t="36569" x="2543175" y="1974850"/>
          <p14:tracePt t="36576" x="2527300" y="2006600"/>
          <p14:tracePt t="36582" x="2495550" y="2054225"/>
          <p14:tracePt t="36589" x="2479675" y="2085975"/>
          <p14:tracePt t="36596" x="2463800" y="2133600"/>
          <p14:tracePt t="36603" x="2447925" y="2165350"/>
          <p14:tracePt t="36610" x="2447925" y="2181225"/>
          <p14:tracePt t="36617" x="2432050" y="2197100"/>
          <p14:tracePt t="36624" x="2432050" y="2212975"/>
          <p14:tracePt t="36651" x="2447925" y="2212975"/>
          <p14:tracePt t="36658" x="2463800" y="2197100"/>
          <p14:tracePt t="36666" x="2479675" y="2181225"/>
          <p14:tracePt t="36672" x="2495550" y="2165350"/>
          <p14:tracePt t="36679" x="2495550" y="2149475"/>
          <p14:tracePt t="36685" x="2511425" y="2133600"/>
          <p14:tracePt t="36692" x="2527300" y="2117725"/>
          <p14:tracePt t="36699" x="2543175" y="2101850"/>
          <p14:tracePt t="36706" x="2559050" y="2085975"/>
          <p14:tracePt t="36713" x="2559050" y="2070100"/>
          <p14:tracePt t="36720" x="2574925" y="2054225"/>
          <p14:tracePt t="36726" x="2574925" y="2038350"/>
          <p14:tracePt t="36734" x="2590800" y="2038350"/>
          <p14:tracePt t="36740" x="2590800" y="2022475"/>
          <p14:tracePt t="36754" x="2590800" y="2006600"/>
          <p14:tracePt t="36837" x="2590800" y="1990725"/>
          <p14:tracePt t="36935" x="2590800" y="1974850"/>
          <p14:tracePt t="37049" x="2605088" y="1974850"/>
          <p14:tracePt t="37092" x="2620963" y="1958975"/>
          <p14:tracePt t="37118" x="2636838" y="1958975"/>
          <p14:tracePt t="37140" x="2652713" y="1958975"/>
          <p14:tracePt t="37159" x="2668588" y="1958975"/>
          <p14:tracePt t="37165" x="2684463" y="1958975"/>
          <p14:tracePt t="37172" x="2700338" y="1958975"/>
          <p14:tracePt t="37179" x="2716213" y="1958975"/>
          <p14:tracePt t="37186" x="2747963" y="1958975"/>
          <p14:tracePt t="37193" x="2779713" y="1958975"/>
          <p14:tracePt t="37200" x="2874963" y="1958975"/>
          <p14:tracePt t="37207" x="2952750" y="1943100"/>
          <p14:tracePt t="37213" x="3032125" y="1943100"/>
          <p14:tracePt t="37220" x="3175000" y="1943100"/>
          <p14:tracePt t="37227" x="3284538" y="1943100"/>
          <p14:tracePt t="37234" x="3411538" y="1911350"/>
          <p14:tracePt t="37241" x="3521075" y="1911350"/>
          <p14:tracePt t="37247" x="3632200" y="1911350"/>
          <p14:tracePt t="37254" x="3821113" y="1911350"/>
          <p14:tracePt t="37261" x="3979863" y="1911350"/>
          <p14:tracePt t="37268" x="4121150" y="1881188"/>
          <p14:tracePt t="37275" x="4279900" y="1881188"/>
          <p14:tracePt t="37282" x="4437063" y="1865313"/>
          <p14:tracePt t="37289" x="4579938" y="1865313"/>
          <p14:tracePt t="37295" x="4706938" y="1833563"/>
          <p14:tracePt t="37302" x="4816475" y="1833563"/>
          <p14:tracePt t="37309" x="4895850" y="1833563"/>
          <p14:tracePt t="37316" x="4959350" y="1833563"/>
          <p14:tracePt t="37323" x="5037138" y="1833563"/>
          <p14:tracePt t="37330" x="5100638" y="1833563"/>
          <p14:tracePt t="37337" x="5132388" y="1817688"/>
          <p14:tracePt t="37344" x="5180013" y="1817688"/>
          <p14:tracePt t="37350" x="5211763" y="1801813"/>
          <p14:tracePt t="37357" x="5227638" y="1801813"/>
          <p14:tracePt t="37364" x="5259388" y="1785938"/>
          <p14:tracePt t="37371" x="5275263" y="1770063"/>
          <p14:tracePt t="37378" x="5291138" y="1770063"/>
          <p14:tracePt t="37385" x="5307013" y="1754188"/>
          <p14:tracePt t="37398" x="5322888" y="1754188"/>
          <p14:tracePt t="37406" x="5337175" y="1738313"/>
          <p14:tracePt t="37412" x="5353050" y="1722438"/>
          <p14:tracePt t="37419" x="5353050" y="1706563"/>
          <p14:tracePt t="37426" x="5368925" y="1706563"/>
          <p14:tracePt t="37433" x="5384800" y="1690688"/>
          <p14:tracePt t="37440" x="5384800" y="1674813"/>
          <p14:tracePt t="37446" x="5400675" y="1674813"/>
          <p14:tracePt t="37454" x="5416550" y="1658938"/>
          <p14:tracePt t="37461" x="5432425" y="1627188"/>
          <p14:tracePt t="37467" x="5480050" y="1595438"/>
          <p14:tracePt t="37474" x="5495925" y="1579563"/>
          <p14:tracePt t="37481" x="5511800" y="1563688"/>
          <p14:tracePt t="37488" x="5527675" y="1533525"/>
          <p14:tracePt t="37495" x="5559425" y="1517650"/>
          <p14:tracePt t="37501" x="5607050" y="1485900"/>
          <p14:tracePt t="37509" x="5638800" y="1438275"/>
          <p14:tracePt t="37516" x="5668963" y="1422400"/>
          <p14:tracePt t="37522" x="5700713" y="1358900"/>
          <p14:tracePt t="37529" x="5732463" y="1327150"/>
          <p14:tracePt t="37536" x="5780088" y="1295400"/>
          <p14:tracePt t="37543" x="5795963" y="1263650"/>
          <p14:tracePt t="37550" x="5811838" y="1247775"/>
          <p14:tracePt t="37556" x="5827713" y="1216025"/>
          <p14:tracePt t="37563" x="5843588" y="1169988"/>
          <p14:tracePt t="37569" x="5843588" y="1154113"/>
          <p14:tracePt t="37577" x="5859463" y="1138238"/>
          <p14:tracePt t="37584" x="5859463" y="1122363"/>
          <p14:tracePt t="37591" x="5875338" y="1106488"/>
          <p14:tracePt t="37598" x="5875338" y="1090613"/>
          <p14:tracePt t="37604" x="5875338" y="1074738"/>
          <p14:tracePt t="37640" x="5875338" y="1058863"/>
          <p14:tracePt t="37694" x="5859463" y="1058863"/>
          <p14:tracePt t="37748" x="5843588" y="1058863"/>
          <p14:tracePt t="37755" x="5827713" y="1058863"/>
          <p14:tracePt t="37776" x="5827713" y="1074738"/>
          <p14:tracePt t="37803" x="5811838" y="1090613"/>
          <p14:tracePt t="37831" x="5795963" y="1106488"/>
          <p14:tracePt t="37886" x="5780088" y="1122363"/>
          <p14:tracePt t="37920" x="5780088" y="1138238"/>
          <p14:tracePt t="37964" x="5764213" y="1154113"/>
          <p14:tracePt t="38023" x="5748338" y="1169988"/>
          <p14:tracePt t="38057" x="5732463" y="1169988"/>
          <p14:tracePt t="38099" x="5732463" y="1185863"/>
          <p14:tracePt t="38140" x="5716588" y="1185863"/>
          <p14:tracePt t="38187" x="5700713" y="1200150"/>
          <p14:tracePt t="41044" x="5700713" y="1263650"/>
          <p14:tracePt t="41050" x="5684838" y="1327150"/>
          <p14:tracePt t="41056" x="5653088" y="1406525"/>
          <p14:tracePt t="41064" x="5638800" y="1533525"/>
          <p14:tracePt t="41070" x="5591175" y="1579563"/>
          <p14:tracePt t="41077" x="5591175" y="1674813"/>
          <p14:tracePt t="41084" x="5559425" y="1754188"/>
          <p14:tracePt t="41091" x="5527675" y="1817688"/>
          <p14:tracePt t="41098" x="5495925" y="1881188"/>
          <p14:tracePt t="41104" x="5464175" y="1943100"/>
          <p14:tracePt t="41111" x="5432425" y="1974850"/>
          <p14:tracePt t="41118" x="5416550" y="2022475"/>
          <p14:tracePt t="41125" x="5400675" y="2038350"/>
          <p14:tracePt t="41132" x="5384800" y="2070100"/>
          <p14:tracePt t="41138" x="5337175" y="2085975"/>
          <p14:tracePt t="41146" x="5322888" y="2101850"/>
          <p14:tracePt t="41152" x="5322888" y="2117725"/>
          <p14:tracePt t="41159" x="5307013" y="2133600"/>
          <p14:tracePt t="41166" x="5291138" y="2133600"/>
          <p14:tracePt t="41173" x="5275263" y="2149475"/>
          <p14:tracePt t="41194" x="5259388" y="2165350"/>
          <p14:tracePt t="41215" x="5243513" y="2181225"/>
          <p14:tracePt t="41235" x="5227638" y="2197100"/>
          <p14:tracePt t="41242" x="5227638" y="2212975"/>
          <p14:tracePt t="41248" x="5211763" y="2212975"/>
          <p14:tracePt t="41269" x="5195888" y="2228850"/>
          <p14:tracePt t="41304" x="5195888" y="2243138"/>
          <p14:tracePt t="41333" x="5195888" y="2228850"/>
          <p14:tracePt t="41352" x="5195888" y="2212975"/>
          <p14:tracePt t="41359" x="5195888" y="2197100"/>
          <p14:tracePt t="41366" x="5195888" y="2181225"/>
          <p14:tracePt t="41372" x="5195888" y="2149475"/>
          <p14:tracePt t="41379" x="5195888" y="2133600"/>
          <p14:tracePt t="41386" x="5195888" y="2101850"/>
          <p14:tracePt t="41393" x="5195888" y="2054225"/>
          <p14:tracePt t="41400" x="5195888" y="2038350"/>
          <p14:tracePt t="41406" x="5195888" y="1990725"/>
          <p14:tracePt t="41414" x="5195888" y="1958975"/>
          <p14:tracePt t="41420" x="5195888" y="1927225"/>
          <p14:tracePt t="41427" x="5195888" y="1865313"/>
          <p14:tracePt t="41434" x="5227638" y="1801813"/>
          <p14:tracePt t="41441" x="5227638" y="1785938"/>
          <p14:tracePt t="41448" x="5227638" y="1738313"/>
          <p14:tracePt t="41455" x="5211763" y="1690688"/>
          <p14:tracePt t="41461" x="5211763" y="1658938"/>
          <p14:tracePt t="41468" x="5211763" y="1627188"/>
          <p14:tracePt t="41476" x="5195888" y="1579563"/>
          <p14:tracePt t="41482" x="5195888" y="1547813"/>
          <p14:tracePt t="41490" x="5195888" y="1533525"/>
          <p14:tracePt t="41496" x="5180013" y="1517650"/>
          <p14:tracePt t="41502" x="5180013" y="1501775"/>
          <p14:tracePt t="41516" x="5164138" y="1501775"/>
          <p14:tracePt t="41558" x="5148263" y="1501775"/>
          <p14:tracePt t="41646" x="5148263" y="1517650"/>
          <p14:tracePt t="41715" x="5148263" y="1533525"/>
          <p14:tracePt t="41955" x="5148263" y="1547813"/>
          <p14:tracePt t="42154" x="5164138" y="1547813"/>
          <p14:tracePt t="42614" x="5164138" y="1563688"/>
          <p14:tracePt t="42997" x="5180013" y="1563688"/>
          <p14:tracePt t="43136" x="5180013" y="1547813"/>
          <p14:tracePt t="43431" x="5195888" y="1547813"/>
          <p14:tracePt t="43579" x="5211763" y="1547813"/>
          <p14:tracePt t="43874" x="5211763" y="1533525"/>
          <p14:tracePt t="45227" x="5211763" y="1547813"/>
          <p14:tracePt t="45234" x="5164138" y="1563688"/>
          <p14:tracePt t="45241" x="5100638" y="1595438"/>
          <p14:tracePt t="45247" x="5068888" y="1595438"/>
          <p14:tracePt t="45254" x="4975225" y="1611313"/>
          <p14:tracePt t="45262" x="4927600" y="1627188"/>
          <p14:tracePt t="45268" x="4864100" y="1658938"/>
          <p14:tracePt t="45275" x="4800600" y="1674813"/>
          <p14:tracePt t="45282" x="4737100" y="1690688"/>
          <p14:tracePt t="45289" x="4675188" y="1690688"/>
          <p14:tracePt t="45295" x="4643438" y="1706563"/>
          <p14:tracePt t="45302" x="4579938" y="1738313"/>
          <p14:tracePt t="45309" x="4548188" y="1738313"/>
          <p14:tracePt t="45316" x="4500563" y="1754188"/>
          <p14:tracePt t="45323" x="4484688" y="1785938"/>
          <p14:tracePt t="45329" x="4452938" y="1801813"/>
          <p14:tracePt t="45336" x="4437063" y="1817688"/>
          <p14:tracePt t="45343" x="4437063" y="1833563"/>
          <p14:tracePt t="45351" x="4421188" y="1849438"/>
          <p14:tracePt t="45357" x="4406900" y="1865313"/>
          <p14:tracePt t="45364" x="4391025" y="1911350"/>
          <p14:tracePt t="45371" x="4391025" y="1927225"/>
          <p14:tracePt t="45378" x="4391025" y="1943100"/>
          <p14:tracePt t="45384" x="4391025" y="1974850"/>
          <p14:tracePt t="45391" x="4375150" y="1990725"/>
          <p14:tracePt t="45399" x="4375150" y="2006600"/>
          <p14:tracePt t="45405" x="4375150" y="2038350"/>
          <p14:tracePt t="45412" x="4375150" y="2054225"/>
          <p14:tracePt t="45419" x="4375150" y="2070100"/>
          <p14:tracePt t="45426" x="4375150" y="2085975"/>
          <p14:tracePt t="45432" x="4375150" y="2101850"/>
          <p14:tracePt t="45440" x="4375150" y="2117725"/>
          <p14:tracePt t="45453" x="4375150" y="2133600"/>
          <p14:tracePt t="45467" x="4391025" y="2133600"/>
          <p14:tracePt t="45481" x="4406900" y="2149475"/>
          <p14:tracePt t="45487" x="4421188" y="2149475"/>
          <p14:tracePt t="45501" x="4437063" y="2149475"/>
          <p14:tracePt t="45508" x="4452938" y="2149475"/>
          <p14:tracePt t="45515" x="4468813" y="2149475"/>
          <p14:tracePt t="45522" x="4484688" y="2149475"/>
          <p14:tracePt t="45529" x="4500563" y="2149475"/>
          <p14:tracePt t="45535" x="4516438" y="2149475"/>
          <p14:tracePt t="45543" x="4532313" y="2133600"/>
          <p14:tracePt t="45549" x="4548188" y="2133600"/>
          <p14:tracePt t="45556" x="4579938" y="2117725"/>
          <p14:tracePt t="45563" x="4611688" y="2117725"/>
          <p14:tracePt t="45569" x="4627563" y="2117725"/>
          <p14:tracePt t="45576" x="4659313" y="2101850"/>
          <p14:tracePt t="45584" x="4706938" y="2070100"/>
          <p14:tracePt t="45590" x="4722813" y="2054225"/>
          <p14:tracePt t="45597" x="4752975" y="2038350"/>
          <p14:tracePt t="45604" x="4784725" y="2022475"/>
          <p14:tracePt t="45611" x="4832350" y="2006600"/>
          <p14:tracePt t="45617" x="4864100" y="1990725"/>
          <p14:tracePt t="45625" x="4879975" y="1974850"/>
          <p14:tracePt t="45632" x="4911725" y="1958975"/>
          <p14:tracePt t="45638" x="4959350" y="1911350"/>
          <p14:tracePt t="45646" x="4991100" y="1895475"/>
          <p14:tracePt t="45652" x="5037138" y="1849438"/>
          <p14:tracePt t="45659" x="5053013" y="1817688"/>
          <p14:tracePt t="45666" x="5116513" y="1770063"/>
          <p14:tracePt t="45673" x="5132388" y="1738313"/>
          <p14:tracePt t="45680" x="5148263" y="1722438"/>
          <p14:tracePt t="45687" x="5180013" y="1690688"/>
          <p14:tracePt t="45694" x="5227638" y="1643063"/>
          <p14:tracePt t="45701" x="5259388" y="1611313"/>
          <p14:tracePt t="45707" x="5322888" y="1563688"/>
          <p14:tracePt t="45715" x="5384800" y="1547813"/>
          <p14:tracePt t="45722" x="5416550" y="1501775"/>
          <p14:tracePt t="45728" x="5464175" y="1501775"/>
          <p14:tracePt t="45735" x="5527675" y="1470025"/>
          <p14:tracePt t="45742" x="5543550" y="1454150"/>
          <p14:tracePt t="45748" x="5559425" y="1438275"/>
          <p14:tracePt t="45755" x="5575300" y="1406525"/>
          <p14:tracePt t="45762" x="5591175" y="1390650"/>
          <p14:tracePt t="45768" x="5607050" y="1374775"/>
          <p14:tracePt t="45776" x="5607050" y="1327150"/>
          <p14:tracePt t="45783" x="5622925" y="1311275"/>
          <p14:tracePt t="45789" x="5622925" y="1295400"/>
          <p14:tracePt t="45796" x="5622925" y="1279525"/>
          <p14:tracePt t="45803" x="5622925" y="1263650"/>
          <p14:tracePt t="45809" x="5638800" y="1247775"/>
          <p14:tracePt t="45816" x="5638800" y="1231900"/>
          <p14:tracePt t="45837" x="5638800" y="1216025"/>
          <p14:tracePt t="45851" x="5638800" y="1200150"/>
          <p14:tracePt t="45865" x="5638800" y="1185863"/>
          <p14:tracePt t="45872" x="5622925" y="1169988"/>
          <p14:tracePt t="45886" x="5622925" y="1154113"/>
          <p14:tracePt t="45892" x="5591175" y="1154113"/>
          <p14:tracePt t="45899" x="5575300" y="1138238"/>
          <p14:tracePt t="45905" x="5559425" y="1138238"/>
          <p14:tracePt t="45913" x="5543550" y="1138238"/>
          <p14:tracePt t="45919" x="5480050" y="1138238"/>
          <p14:tracePt t="45926" x="5448300" y="1138238"/>
          <p14:tracePt t="45933" x="5416550" y="1138238"/>
          <p14:tracePt t="45940" x="5322888" y="1138238"/>
          <p14:tracePt t="45947" x="5291138" y="1154113"/>
          <p14:tracePt t="45954" x="5227638" y="1154113"/>
          <p14:tracePt t="45960" x="5164138" y="1169988"/>
          <p14:tracePt t="45967" x="5132388" y="1185863"/>
          <p14:tracePt t="45974" x="5068888" y="1185863"/>
          <p14:tracePt t="45981" x="5037138" y="1216025"/>
          <p14:tracePt t="45987" x="5006975" y="1216025"/>
          <p14:tracePt t="45995" x="4943475" y="1231900"/>
          <p14:tracePt t="46001" x="4895850" y="1247775"/>
          <p14:tracePt t="46008" x="4848225" y="1247775"/>
          <p14:tracePt t="46015" x="4800600" y="1263650"/>
          <p14:tracePt t="46022" x="4737100" y="1295400"/>
          <p14:tracePt t="46029" x="4706938" y="1295400"/>
          <p14:tracePt t="46036" x="4675188" y="1327150"/>
          <p14:tracePt t="46042" x="4627563" y="1343025"/>
          <p14:tracePt t="46049" x="4627563" y="1358900"/>
          <p14:tracePt t="46056" x="4595813" y="1374775"/>
          <p14:tracePt t="46063" x="4579938" y="1390650"/>
          <p14:tracePt t="46070" x="4564063" y="1390650"/>
          <p14:tracePt t="46077" x="4548188" y="1406525"/>
          <p14:tracePt t="46084" x="4532313" y="1422400"/>
          <p14:tracePt t="46091" x="4516438" y="1438275"/>
          <p14:tracePt t="46097" x="4500563" y="1454150"/>
          <p14:tracePt t="46104" x="4500563" y="1470025"/>
          <p14:tracePt t="46118" x="4484688" y="1485900"/>
          <p14:tracePt t="46125" x="4468813" y="1485900"/>
          <p14:tracePt t="46146" x="4468813" y="1501775"/>
          <p14:tracePt t="46168" x="4452938" y="1517650"/>
          <p14:tracePt t="46187" x="4437063" y="1517650"/>
          <p14:tracePt t="46195" x="4421188" y="1517650"/>
          <p14:tracePt t="46215" x="4421188" y="1533525"/>
          <p14:tracePt t="46235" x="4421188" y="1547813"/>
          <p14:tracePt t="46248" x="4421188" y="1563688"/>
          <p14:tracePt t="46262" x="4421188" y="1579563"/>
          <p14:tracePt t="46276" x="4437063" y="1595438"/>
          <p14:tracePt t="46297" x="4452938" y="1611313"/>
          <p14:tracePt t="46306" x="4468813" y="1611313"/>
          <p14:tracePt t="46317" x="4468813" y="1627188"/>
          <p14:tracePt t="46324" x="4484688" y="1643063"/>
          <p14:tracePt t="46331" x="4500563" y="1658938"/>
          <p14:tracePt t="46345" x="4516438" y="1674813"/>
          <p14:tracePt t="46352" x="4532313" y="1706563"/>
          <p14:tracePt t="46358" x="4548188" y="1722438"/>
          <p14:tracePt t="46365" x="4579938" y="1754188"/>
          <p14:tracePt t="46372" x="4595813" y="1770063"/>
          <p14:tracePt t="46378" x="4611688" y="1785938"/>
          <p14:tracePt t="46385" x="4659313" y="1801813"/>
          <p14:tracePt t="46392" x="4675188" y="1817688"/>
          <p14:tracePt t="46399" x="4706938" y="1833563"/>
          <p14:tracePt t="46406" x="4722813" y="1849438"/>
          <p14:tracePt t="46413" x="4752975" y="1865313"/>
          <p14:tracePt t="46420" x="4768850" y="1865313"/>
          <p14:tracePt t="46427" x="4800600" y="1881188"/>
          <p14:tracePt t="46433" x="4816475" y="1881188"/>
          <p14:tracePt t="46440" x="4816475" y="1895475"/>
          <p14:tracePt t="46447" x="4832350" y="1911350"/>
          <p14:tracePt t="46461" x="4848225" y="1911350"/>
          <p14:tracePt t="46489" x="4864100" y="1927225"/>
          <p14:tracePt t="46530" x="4879975" y="1927225"/>
          <p14:tracePt t="46861" x="4879975" y="1911350"/>
          <p14:tracePt t="46935" x="4879975" y="1895475"/>
          <p14:tracePt t="47003" x="4895850" y="1881188"/>
          <p14:tracePt t="47373" x="4879975" y="1881188"/>
          <p14:tracePt t="47668" x="4895850" y="1881188"/>
          <p14:tracePt t="47832" x="4911725" y="1881188"/>
          <p14:tracePt t="47922" x="4911725" y="1895475"/>
          <p14:tracePt t="48559" x="4895850" y="1895475"/>
          <p14:tracePt t="49251" x="4895850" y="1881188"/>
          <p14:tracePt t="49616" x="4895850" y="1895475"/>
          <p14:tracePt t="50143" x="4879975" y="1895475"/>
          <p14:tracePt t="51192" x="4879975" y="1881188"/>
          <p14:tracePt t="51240" x="4895850" y="1865313"/>
          <p14:tracePt t="51260" x="4911725" y="1849438"/>
          <p14:tracePt t="51280" x="4927600" y="1833563"/>
          <p14:tracePt t="51288" x="4943475" y="1833563"/>
          <p14:tracePt t="51301" x="4943475" y="1817688"/>
          <p14:tracePt t="51307" x="4959350" y="1801813"/>
          <p14:tracePt t="51322" x="4975225" y="1785938"/>
          <p14:tracePt t="51329" x="5006975" y="1754188"/>
          <p14:tracePt t="51335" x="5053013" y="1722438"/>
          <p14:tracePt t="51342" x="5068888" y="1690688"/>
          <p14:tracePt t="51349" x="5084763" y="1674813"/>
          <p14:tracePt t="51356" x="5084763" y="1643063"/>
          <p14:tracePt t="51362" x="5116513" y="1595438"/>
          <p14:tracePt t="51369" x="5164138" y="1563688"/>
          <p14:tracePt t="51376" x="5195888" y="1533525"/>
          <p14:tracePt t="51383" x="5243513" y="1501775"/>
          <p14:tracePt t="51390" x="5275263" y="1485900"/>
          <p14:tracePt t="51396" x="5291138" y="1470025"/>
          <p14:tracePt t="51403" x="5322888" y="1438275"/>
          <p14:tracePt t="51410" x="5337175" y="1422400"/>
          <p14:tracePt t="51417" x="5353050" y="1406525"/>
          <p14:tracePt t="51424" x="5353050" y="1374775"/>
          <p14:tracePt t="51431" x="5368925" y="1358900"/>
          <p14:tracePt t="51445" x="5368925" y="1343025"/>
          <p14:tracePt t="51465" x="5368925" y="1327150"/>
          <p14:tracePt t="51493" x="5353050" y="1311275"/>
          <p14:tracePt t="51514" x="5337175" y="1311275"/>
          <p14:tracePt t="51534" x="5322888" y="1311275"/>
          <p14:tracePt t="51542" x="5307013" y="1311275"/>
          <p14:tracePt t="51562" x="5291138" y="1311275"/>
          <p14:tracePt t="51597" x="5275263" y="1311275"/>
          <p14:tracePt t="51603" x="5259388" y="1311275"/>
          <p14:tracePt t="51631" x="5243513" y="1327150"/>
          <p14:tracePt t="51651" x="5227638" y="1327150"/>
          <p14:tracePt t="51671" x="5211763" y="1327150"/>
          <p14:tracePt t="51698" x="5211763" y="1343025"/>
          <p14:tracePt t="51734" x="5195888" y="1343025"/>
          <p14:tracePt t="51740" x="5180013" y="1343025"/>
          <p14:tracePt t="51747" x="5180013" y="1358900"/>
          <p14:tracePt t="51781" x="5164138" y="1358900"/>
          <p14:tracePt t="51815" x="5148263" y="1374775"/>
          <p14:tracePt t="51850" x="5132388" y="1374775"/>
          <p14:tracePt t="51899" x="5132388" y="1390650"/>
          <p14:tracePt t="52365" x="5132388" y="1406525"/>
          <p14:tracePt t="53132" x="5148263" y="1390650"/>
          <p14:tracePt t="53138" x="5148263" y="1374775"/>
          <p14:tracePt t="53159" x="5164138" y="1374775"/>
          <p14:tracePt t="53180" x="5180013" y="1358900"/>
          <p14:tracePt t="53186" x="5180013" y="1343025"/>
          <p14:tracePt t="53208" x="5195888" y="1343025"/>
          <p14:tracePt t="53227" x="5195888" y="1327150"/>
          <p14:tracePt t="53256" x="5211763" y="1311275"/>
          <p14:tracePt t="53666" x="5211763" y="1327150"/>
          <p14:tracePt t="53709" x="5195888" y="1343025"/>
          <p14:tracePt t="53721" x="5180013" y="1358900"/>
          <p14:tracePt t="53728" x="5164138" y="1358900"/>
          <p14:tracePt t="53734" x="5148263" y="1390650"/>
          <p14:tracePt t="53741" x="5148263" y="1406525"/>
          <p14:tracePt t="53748" x="5132388" y="1422400"/>
          <p14:tracePt t="53755" x="5116513" y="1454150"/>
          <p14:tracePt t="53762" x="5100638" y="1501775"/>
          <p14:tracePt t="53769" x="5068888" y="1517650"/>
          <p14:tracePt t="53775" x="5022850" y="1579563"/>
          <p14:tracePt t="53782" x="4991100" y="1611313"/>
          <p14:tracePt t="53789" x="4943475" y="1658938"/>
          <p14:tracePt t="53796" x="4927600" y="1690688"/>
          <p14:tracePt t="53803" x="4879975" y="1754188"/>
          <p14:tracePt t="53810" x="4864100" y="1770063"/>
          <p14:tracePt t="53817" x="4848225" y="1785938"/>
          <p14:tracePt t="53823" x="4832350" y="1801813"/>
          <p14:tracePt t="53830" x="4816475" y="1817688"/>
          <p14:tracePt t="53837" x="4800600" y="1833563"/>
          <p14:tracePt t="53936" x="4800600" y="1817688"/>
          <p14:tracePt t="54011" x="4816475" y="1801813"/>
          <p14:tracePt t="54023" x="4816475" y="1785938"/>
          <p14:tracePt t="54029" x="4832350" y="1785938"/>
          <p14:tracePt t="54050" x="4848225" y="1770063"/>
          <p14:tracePt t="54064" x="4848225" y="1754188"/>
          <p14:tracePt t="54071" x="4864100" y="1738313"/>
          <p14:tracePt t="54077" x="4879975" y="1722438"/>
          <p14:tracePt t="54091" x="4895850" y="1706563"/>
          <p14:tracePt t="54097" x="4895850" y="1690688"/>
          <p14:tracePt t="54112" x="4911725" y="1674813"/>
          <p14:tracePt t="54118" x="4927600" y="1658938"/>
          <p14:tracePt t="54132" x="4927600" y="1643063"/>
          <p14:tracePt t="54138" x="4943475" y="1627188"/>
          <p14:tracePt t="54146" x="4959350" y="1611313"/>
          <p14:tracePt t="54159" x="4959350" y="1595438"/>
          <p14:tracePt t="54166" x="4975225" y="1579563"/>
          <p14:tracePt t="54182" x="4991100" y="1563688"/>
          <p14:tracePt t="54201" x="5006975" y="1563688"/>
          <p14:tracePt t="54207" x="5022850" y="1547813"/>
          <p14:tracePt t="54214" x="5022850" y="1533525"/>
          <p14:tracePt t="54235" x="5037138" y="1517650"/>
          <p14:tracePt t="54249" x="5037138" y="1501775"/>
          <p14:tracePt t="54285" x="5053013" y="1485900"/>
          <p14:tracePt t="54345" x="5022850" y="1485900"/>
          <p14:tracePt t="54354" x="5022850" y="1501775"/>
          <p14:tracePt t="54373" x="4991100" y="1501775"/>
          <p14:tracePt t="54407" x="4975225" y="1501775"/>
          <p14:tracePt t="54413" x="4959350" y="1501775"/>
          <p14:tracePt t="54462" x="4943475" y="1485900"/>
          <p14:tracePt t="54481" x="4927600" y="1485900"/>
          <p14:tracePt t="54489" x="4927600" y="1470025"/>
          <p14:tracePt t="54510" x="4927600" y="1438275"/>
          <p14:tracePt t="54530" x="4911725" y="1422400"/>
          <p14:tracePt t="54543" x="4911725" y="1406525"/>
          <p14:tracePt t="54557" x="4911725" y="1390650"/>
          <p14:tracePt t="54571" x="4911725" y="1358900"/>
          <p14:tracePt t="54578" x="4911725" y="1343025"/>
          <p14:tracePt t="54598" x="4911725" y="1327150"/>
          <p14:tracePt t="54612" x="4911725" y="1311275"/>
          <p14:tracePt t="54682" x="4895850" y="1295400"/>
          <p14:tracePt t="54730" x="4879975" y="1295400"/>
          <p14:tracePt t="54763" x="4864100" y="1295400"/>
          <p14:tracePt t="54784" x="4864100" y="1311275"/>
          <p14:tracePt t="54818" x="4848225" y="1327150"/>
          <p14:tracePt t="54825" x="4832350" y="1327150"/>
          <p14:tracePt t="54831" x="4832350" y="1343025"/>
          <p14:tracePt t="54852" x="4816475" y="1358900"/>
          <p14:tracePt t="54872" x="4800600" y="1358900"/>
          <p14:tracePt t="54894" x="4784725" y="1374775"/>
          <p14:tracePt t="54901" x="4784725" y="1390650"/>
          <p14:tracePt t="54921" x="4768850" y="1390650"/>
          <p14:tracePt t="54942" x="4752975" y="1406525"/>
          <p14:tracePt t="54963" x="4737100" y="1422400"/>
          <p14:tracePt t="55003" x="4737100" y="1438275"/>
          <p14:tracePt t="55071" x="4722813" y="1454150"/>
          <p14:tracePt t="55168" x="4737100" y="1454150"/>
          <p14:tracePt t="55209" x="4752975" y="1454150"/>
          <p14:tracePt t="55244" x="4768850" y="1454150"/>
          <p14:tracePt t="55264" x="4784725" y="1438275"/>
          <p14:tracePt t="55285" x="4800600" y="1438275"/>
          <p14:tracePt t="55305" x="4816475" y="1438275"/>
          <p14:tracePt t="55332" x="4832350" y="1438275"/>
          <p14:tracePt t="55354" x="4848225" y="1438275"/>
          <p14:tracePt t="55381" x="4848225" y="1422400"/>
          <p14:tracePt t="55435" x="4864100" y="1406525"/>
          <p14:tracePt t="55512" x="4879975" y="1406525"/>
          <p14:tracePt t="55538" x="4895850" y="1406525"/>
          <p14:tracePt t="55559" x="4911725" y="1406525"/>
          <p14:tracePt t="55579" x="4927600" y="1406525"/>
          <p14:tracePt t="55607" x="4943475" y="1422400"/>
          <p14:tracePt t="55627" x="4959350" y="1422400"/>
          <p14:tracePt t="55648" x="4975225" y="1422400"/>
          <p14:tracePt t="55689" x="4991100" y="1422400"/>
          <p14:tracePt t="55724" x="5006975" y="1438275"/>
          <p14:tracePt t="55765" x="5006975" y="1454150"/>
          <p14:tracePt t="55785" x="5006975" y="1470025"/>
          <p14:tracePt t="55826" x="4991100" y="1485900"/>
          <p14:tracePt t="55854" x="4975225" y="1501775"/>
          <p14:tracePt t="55860" x="4959350" y="1501775"/>
          <p14:tracePt t="55902" x="4943475" y="1517650"/>
          <p14:tracePt t="55943" x="4927600" y="1517650"/>
          <p14:tracePt t="55997" x="4911725" y="1517650"/>
          <p14:tracePt t="56054" x="4895850" y="1517650"/>
          <p14:tracePt t="56218" x="4879975" y="1517650"/>
          <p14:tracePt t="56223" x="4864100" y="1517650"/>
          <p14:tracePt t="56244" x="4848225" y="1517650"/>
          <p14:tracePt t="56265" x="4832350" y="1533525"/>
          <p14:tracePt t="56286" x="4816475" y="1533525"/>
          <p14:tracePt t="56292" x="4800600" y="1547813"/>
          <p14:tracePt t="56313" x="4784725" y="1547813"/>
          <p14:tracePt t="56382" x="4784725" y="1533525"/>
          <p14:tracePt t="56404" x="4800600" y="1533525"/>
          <p14:tracePt t="56409" x="4800600" y="1517650"/>
          <p14:tracePt t="56429" x="4816475" y="1501775"/>
          <p14:tracePt t="56450" x="4832350" y="1485900"/>
          <p14:tracePt t="56478" x="4848225" y="1485900"/>
          <p14:tracePt t="56540" x="4848225" y="1470025"/>
          <p14:tracePt t="57265" x="4864100" y="1485900"/>
          <p14:tracePt t="57471" x="4864100" y="1501775"/>
          <p14:tracePt t="57642" x="4879975" y="1501775"/>
          <p14:tracePt t="57677" x="4895850" y="1501775"/>
          <p14:tracePt t="57712" x="4911725" y="1501775"/>
          <p14:tracePt t="57732" x="4927600" y="1485900"/>
          <p14:tracePt t="57767" x="4943475" y="1485900"/>
          <p14:tracePt t="57959" x="4943475" y="1470025"/>
          <p14:tracePt t="58026" x="4943475" y="1454150"/>
          <p14:tracePt t="58075" x="4943475" y="1438275"/>
          <p14:tracePt t="58143" x="4959350" y="1438275"/>
          <p14:tracePt t="58204" x="4975225" y="1438275"/>
          <p14:tracePt t="58260" x="4991100" y="1454150"/>
          <p14:tracePt t="58280" x="5006975" y="1454150"/>
          <p14:tracePt t="58315" x="5022850" y="1470025"/>
          <p14:tracePt t="58343" x="5037138" y="1470025"/>
          <p14:tracePt t="58383" x="5053013" y="1470025"/>
          <p14:tracePt t="58390" x="5068888" y="1470025"/>
          <p14:tracePt t="58459" x="5084763" y="1454150"/>
          <p14:tracePt t="58466" x="5100638" y="1454150"/>
          <p14:tracePt t="58486" x="5100638" y="1438275"/>
          <p14:tracePt t="58506" x="5116513" y="1438275"/>
          <p14:tracePt t="58533" x="5132388" y="1438275"/>
          <p14:tracePt t="58576" x="5148263" y="1438275"/>
          <p14:tracePt t="58732" x="5148263" y="1422400"/>
          <p14:tracePt t="58919" x="5148263" y="1406525"/>
          <p14:tracePt t="59050" x="5132388" y="1406525"/>
          <p14:tracePt t="61386" x="5116513" y="1406525"/>
          <p14:tracePt t="61771" x="5132388" y="1422400"/>
          <p14:tracePt t="61791" x="5148263" y="1422400"/>
          <p14:tracePt t="61812" x="5164138" y="1438275"/>
          <p14:tracePt t="61818" x="5180013" y="1438275"/>
          <p14:tracePt t="61825" x="5195888" y="1454150"/>
          <p14:tracePt t="61838" x="5211763" y="1470025"/>
          <p14:tracePt t="61845" x="5243513" y="1485900"/>
          <p14:tracePt t="61852" x="5259388" y="1501775"/>
          <p14:tracePt t="61859" x="5291138" y="1517650"/>
          <p14:tracePt t="61866" x="5337175" y="1533525"/>
          <p14:tracePt t="61872" x="5384800" y="1547813"/>
          <p14:tracePt t="61879" x="5448300" y="1595438"/>
          <p14:tracePt t="61886" x="5495925" y="1643063"/>
          <p14:tracePt t="61893" x="5559425" y="1658938"/>
          <p14:tracePt t="61900" x="5591175" y="1690688"/>
          <p14:tracePt t="61906" x="5638800" y="1722438"/>
          <p14:tracePt t="61913" x="5700713" y="1754188"/>
          <p14:tracePt t="61920" x="5716588" y="1754188"/>
          <p14:tracePt t="61927" x="5732463" y="1770063"/>
          <p14:tracePt t="61934" x="5748338" y="1785938"/>
          <p14:tracePt t="61941" x="5764213" y="1801813"/>
          <p14:tracePt t="61955" x="5780088" y="1801813"/>
          <p14:tracePt t="62120" x="5764213" y="1801813"/>
          <p14:tracePt t="62161" x="5764213" y="1817688"/>
          <p14:tracePt t="62189" x="5764213" y="1833563"/>
          <p14:tracePt t="62208" x="5764213" y="1849438"/>
          <p14:tracePt t="62229" x="5764213" y="1865313"/>
          <p14:tracePt t="62258" x="5764213" y="1881188"/>
          <p14:tracePt t="62292" x="5764213" y="1895475"/>
          <p14:tracePt t="62325" x="5764213" y="1911350"/>
          <p14:tracePt t="62352" x="5764213" y="1927225"/>
          <p14:tracePt t="62373" x="5764213" y="1943100"/>
          <p14:tracePt t="62394" x="5780088" y="1974850"/>
          <p14:tracePt t="62401" x="5780088" y="1990725"/>
          <p14:tracePt t="62414" x="5780088" y="2006600"/>
          <p14:tracePt t="62421" x="5795963" y="2022475"/>
          <p14:tracePt t="62429" x="5795963" y="2038350"/>
          <p14:tracePt t="62434" x="5795963" y="2054225"/>
          <p14:tracePt t="62441" x="5795963" y="2070100"/>
          <p14:tracePt t="62448" x="5795963" y="2085975"/>
          <p14:tracePt t="62455" x="5795963" y="2101850"/>
          <p14:tracePt t="62461" x="5795963" y="2117725"/>
          <p14:tracePt t="62469" x="5795963" y="2133600"/>
          <p14:tracePt t="62476" x="5795963" y="2149475"/>
          <p14:tracePt t="62483" x="5811838" y="2165350"/>
          <p14:tracePt t="62490" x="5811838" y="2197100"/>
          <p14:tracePt t="62496" x="5811838" y="2212975"/>
          <p14:tracePt t="62503" x="5827713" y="2259013"/>
          <p14:tracePt t="62510" x="5843588" y="2290763"/>
          <p14:tracePt t="62517" x="5859463" y="2354263"/>
          <p14:tracePt t="62524" x="5859463" y="2386013"/>
          <p14:tracePt t="62531" x="5875338" y="2449513"/>
          <p14:tracePt t="62539" x="5907088" y="2481263"/>
          <p14:tracePt t="62545" x="5922963" y="2544763"/>
          <p14:tracePt t="62552" x="5938838" y="2574925"/>
          <p14:tracePt t="62559" x="5953125" y="2622550"/>
          <p14:tracePt t="62566" x="5953125" y="2654300"/>
          <p14:tracePt t="62573" x="5953125" y="2670175"/>
          <p14:tracePt t="62580" x="5969000" y="2686050"/>
          <p14:tracePt t="62587" x="5969000" y="2701925"/>
          <p14:tracePt t="62592" x="5984875" y="2701925"/>
          <p14:tracePt t="62599" x="5984875" y="2717800"/>
          <p14:tracePt t="62635" x="6000750" y="2733675"/>
          <p14:tracePt t="62669" x="6016625" y="2733675"/>
          <p14:tracePt t="62702" x="6032500" y="2717800"/>
          <p14:tracePt t="62717" x="6032500" y="2701925"/>
          <p14:tracePt t="62731" x="6048375" y="2701925"/>
          <p14:tracePt t="62737" x="6048375" y="2686050"/>
          <p14:tracePt t="62743" x="6048375" y="2670175"/>
          <p14:tracePt t="62757" x="6064250" y="2654300"/>
          <p14:tracePt t="62764" x="6064250" y="2622550"/>
          <p14:tracePt t="62770" x="6080125" y="2606675"/>
          <p14:tracePt t="62778" x="6080125" y="2590800"/>
          <p14:tracePt t="62784" x="6096000" y="2560638"/>
          <p14:tracePt t="62791" x="6111875" y="2544763"/>
          <p14:tracePt t="62798" x="6143625" y="2481263"/>
          <p14:tracePt t="62805" x="6159500" y="2465388"/>
          <p14:tracePt t="62812" x="6175375" y="2417763"/>
          <p14:tracePt t="62818" x="6191250" y="2386013"/>
          <p14:tracePt t="62825" x="6223000" y="2338388"/>
          <p14:tracePt t="62832" x="6253163" y="2306638"/>
          <p14:tracePt t="62839" x="6284913" y="2259013"/>
          <p14:tracePt t="62846" x="6300788" y="2228850"/>
          <p14:tracePt t="62854" x="6316663" y="2181225"/>
          <p14:tracePt t="62860" x="6348413" y="2149475"/>
          <p14:tracePt t="62867" x="6380163" y="2133600"/>
          <p14:tracePt t="62874" x="6396038" y="2085975"/>
          <p14:tracePt t="62880" x="6396038" y="2070100"/>
          <p14:tracePt t="62887" x="6411913" y="2054225"/>
          <p14:tracePt t="62894" x="6411913" y="2022475"/>
          <p14:tracePt t="62908" x="6427788" y="1990725"/>
          <p14:tracePt t="62922" x="6427788" y="1974850"/>
          <p14:tracePt t="62928" x="6427788" y="1958975"/>
          <p14:tracePt t="62935" x="6427788" y="1943100"/>
          <p14:tracePt t="62942" x="6427788" y="1927225"/>
          <p14:tracePt t="62949" x="6443663" y="1927225"/>
          <p14:tracePt t="62956" x="6443663" y="1911350"/>
          <p14:tracePt t="62963" x="6443663" y="1895475"/>
          <p14:tracePt t="62984" x="6443663" y="1881188"/>
          <p14:tracePt t="62991" x="6443663" y="1865313"/>
          <p14:tracePt t="63033" x="6411913" y="1849438"/>
          <p14:tracePt t="63060" x="6396038" y="1849438"/>
          <p14:tracePt t="63079" x="6380163" y="1833563"/>
          <p14:tracePt t="63100" x="6364288" y="1833563"/>
          <p14:tracePt t="63123" x="6348413" y="1833563"/>
          <p14:tracePt t="63128" x="6332538" y="1833563"/>
          <p14:tracePt t="63148" x="6316663" y="1833563"/>
          <p14:tracePt t="63163" x="6300788" y="1833563"/>
          <p14:tracePt t="63170" x="6284913" y="1833563"/>
          <p14:tracePt t="63189" x="6253163" y="1833563"/>
          <p14:tracePt t="63196" x="6238875" y="1833563"/>
          <p14:tracePt t="63204" x="6223000" y="1833563"/>
          <p14:tracePt t="63218" x="6191250" y="1833563"/>
          <p14:tracePt t="63224" x="6191250" y="1817688"/>
          <p14:tracePt t="63231" x="6175375" y="1817688"/>
          <p14:tracePt t="63237" x="6143625" y="1817688"/>
          <p14:tracePt t="63244" x="6127750" y="1801813"/>
          <p14:tracePt t="63251" x="6111875" y="1801813"/>
          <p14:tracePt t="63258" x="6096000" y="1785938"/>
          <p14:tracePt t="63279" x="6064250" y="1770063"/>
          <p14:tracePt t="63299" x="6048375" y="1770063"/>
          <p14:tracePt t="63306" x="6032500" y="1770063"/>
          <p14:tracePt t="63327" x="6016625" y="1770063"/>
          <p14:tracePt t="63355" x="6016625" y="1785938"/>
          <p14:tracePt t="63361" x="6016625" y="1801813"/>
          <p14:tracePt t="63375" x="6000750" y="1817688"/>
          <p14:tracePt t="63382" x="6000750" y="1849438"/>
          <p14:tracePt t="63388" x="6000750" y="1865313"/>
          <p14:tracePt t="63395" x="6000750" y="1895475"/>
          <p14:tracePt t="63402" x="6000750" y="1927225"/>
          <p14:tracePt t="63409" x="5969000" y="1990725"/>
          <p14:tracePt t="63416" x="5969000" y="2022475"/>
          <p14:tracePt t="63423" x="5953125" y="2085975"/>
          <p14:tracePt t="63429" x="5953125" y="2149475"/>
          <p14:tracePt t="63436" x="5953125" y="2212975"/>
          <p14:tracePt t="63443" x="5953125" y="2259013"/>
          <p14:tracePt t="63450" x="5953125" y="2306638"/>
          <p14:tracePt t="63456" x="5953125" y="2322513"/>
          <p14:tracePt t="63464" x="5953125" y="2354263"/>
          <p14:tracePt t="63470" x="5938838" y="2370138"/>
          <p14:tracePt t="63477" x="5938838" y="2386013"/>
          <p14:tracePt t="63484" x="5938838" y="2401888"/>
          <p14:tracePt t="63491" x="5922963" y="2401888"/>
          <p14:tracePt t="63498" x="5922963" y="2417763"/>
          <p14:tracePt t="63512" x="5922963" y="2433638"/>
          <p14:tracePt t="63533" x="5907088" y="2449513"/>
          <p14:tracePt t="63561" x="5891213" y="2465388"/>
          <p14:tracePt t="63581" x="5875338" y="2465388"/>
          <p14:tracePt t="63635" x="5875338" y="2449513"/>
          <p14:tracePt t="63650" x="5875338" y="2433638"/>
          <p14:tracePt t="63657" x="5891213" y="2417763"/>
          <p14:tracePt t="63670" x="5907088" y="2417763"/>
          <p14:tracePt t="63677" x="5922963" y="2386013"/>
          <p14:tracePt t="63683" x="5922963" y="2370138"/>
          <p14:tracePt t="63691" x="5938838" y="2370138"/>
          <p14:tracePt t="63698" x="5953125" y="2322513"/>
          <p14:tracePt t="63705" x="6000750" y="2306638"/>
          <p14:tracePt t="63712" x="6000750" y="2290763"/>
          <p14:tracePt t="63718" x="6032500" y="2274888"/>
          <p14:tracePt t="63725" x="6048375" y="2259013"/>
          <p14:tracePt t="63732" x="6064250" y="2228850"/>
          <p14:tracePt t="63740" x="6080125" y="2212975"/>
          <p14:tracePt t="63745" x="6111875" y="2181225"/>
          <p14:tracePt t="63752" x="6127750" y="2165350"/>
          <p14:tracePt t="63759" x="6143625" y="2117725"/>
          <p14:tracePt t="63765" x="6175375" y="2085975"/>
          <p14:tracePt t="63773" x="6191250" y="2054225"/>
          <p14:tracePt t="63780" x="6207125" y="2038350"/>
          <p14:tracePt t="63786" x="6223000" y="2006600"/>
          <p14:tracePt t="63793" x="6238875" y="1990725"/>
          <p14:tracePt t="63800" x="6253163" y="1943100"/>
          <p14:tracePt t="63807" x="6269038" y="1943100"/>
          <p14:tracePt t="63814" x="6284913" y="1927225"/>
          <p14:tracePt t="63821" x="6284913" y="1911350"/>
          <p14:tracePt t="63827" x="6300788" y="1911350"/>
          <p14:tracePt t="63834" x="6300788" y="1895475"/>
          <p14:tracePt t="63848" x="6316663" y="1895475"/>
          <p14:tracePt t="63855" x="6316663" y="1881188"/>
          <p14:tracePt t="63876" x="6332538" y="1865313"/>
          <p14:tracePt t="63903" x="6332538" y="1849438"/>
          <p14:tracePt t="63937" x="6348413" y="1849438"/>
          <p14:tracePt t="63986" x="6348413" y="1833563"/>
          <p14:tracePt t="63992" x="6332538" y="1833563"/>
          <p14:tracePt t="64109" x="6332538" y="1849438"/>
          <p14:tracePt t="64130" x="6348413" y="1865313"/>
          <p14:tracePt t="64144" x="6364288" y="1865313"/>
          <p14:tracePt t="64150" x="6380163" y="1881188"/>
          <p14:tracePt t="64157" x="6396038" y="1881188"/>
          <p14:tracePt t="64164" x="6411913" y="1895475"/>
          <p14:tracePt t="64170" x="6427788" y="1911350"/>
          <p14:tracePt t="64178" x="6443663" y="1911350"/>
          <p14:tracePt t="64184" x="6459538" y="1958975"/>
          <p14:tracePt t="64191" x="6491288" y="1974850"/>
          <p14:tracePt t="64198" x="6507163" y="1974850"/>
          <p14:tracePt t="64204" x="6553200" y="2006600"/>
          <p14:tracePt t="64211" x="6569075" y="2022475"/>
          <p14:tracePt t="64218" x="6584950" y="2022475"/>
          <p14:tracePt t="64225" x="6584950" y="2038350"/>
          <p14:tracePt t="64232" x="6600825" y="2054225"/>
          <p14:tracePt t="64246" x="6600825" y="2070100"/>
          <p14:tracePt t="64280" x="6616700" y="2085975"/>
          <p14:tracePt t="64336" x="6600825" y="2085975"/>
          <p14:tracePt t="64356" x="6584950" y="2085975"/>
          <p14:tracePt t="64362" x="6569075" y="2085975"/>
          <p14:tracePt t="64376" x="6553200" y="2085975"/>
          <p14:tracePt t="64383" x="6538913" y="2070100"/>
          <p14:tracePt t="64390" x="6523038" y="2070100"/>
          <p14:tracePt t="64397" x="6491288" y="2070100"/>
          <p14:tracePt t="64404" x="6475413" y="2070100"/>
          <p14:tracePt t="64411" x="6427788" y="2070100"/>
          <p14:tracePt t="64418" x="6380163" y="2054225"/>
          <p14:tracePt t="64424" x="6316663" y="2054225"/>
          <p14:tracePt t="64431" x="6253163" y="2022475"/>
          <p14:tracePt t="64438" x="6191250" y="2022475"/>
          <p14:tracePt t="64445" x="6159500" y="2022475"/>
          <p14:tracePt t="64452" x="6080125" y="2022475"/>
          <p14:tracePt t="64459" x="6016625" y="2022475"/>
          <p14:tracePt t="64465" x="5953125" y="2022475"/>
          <p14:tracePt t="64472" x="5907088" y="2022475"/>
          <p14:tracePt t="64479" x="5859463" y="2022475"/>
          <p14:tracePt t="64486" x="5811838" y="2022475"/>
          <p14:tracePt t="64493" x="5764213" y="2022475"/>
          <p14:tracePt t="64499" x="5732463" y="2038350"/>
          <p14:tracePt t="64506" x="5700713" y="2038350"/>
          <p14:tracePt t="64513" x="5653088" y="2054225"/>
          <p14:tracePt t="64521" x="5622925" y="2054225"/>
          <p14:tracePt t="64527" x="5591175" y="2070100"/>
          <p14:tracePt t="64534" x="5543550" y="2070100"/>
          <p14:tracePt t="64541" x="5511800" y="2085975"/>
          <p14:tracePt t="64548" x="5480050" y="2101850"/>
          <p14:tracePt t="64555" x="5464175" y="2101850"/>
          <p14:tracePt t="64562" x="5448300" y="2117725"/>
          <p14:tracePt t="64569" x="5416550" y="2133600"/>
          <p14:tracePt t="64576" x="5400675" y="2149475"/>
          <p14:tracePt t="64582" x="5384800" y="2165350"/>
          <p14:tracePt t="64590" x="5337175" y="2165350"/>
          <p14:tracePt t="64597" x="5322888" y="2181225"/>
          <p14:tracePt t="64603" x="5307013" y="2197100"/>
          <p14:tracePt t="64610" x="5291138" y="2212975"/>
          <p14:tracePt t="64618" x="5291138" y="2228850"/>
          <p14:tracePt t="64630" x="5291138" y="2243138"/>
          <p14:tracePt t="64637" x="5291138" y="2259013"/>
          <p14:tracePt t="64651" x="5291138" y="2274888"/>
          <p14:tracePt t="64658" x="5291138" y="2290763"/>
          <p14:tracePt t="64664" x="5291138" y="2306638"/>
          <p14:tracePt t="64679" x="5307013" y="2306638"/>
          <p14:tracePt t="64685" x="5307013" y="2322513"/>
          <p14:tracePt t="64698" x="5322888" y="2322513"/>
          <p14:tracePt t="64705" x="5337175" y="2338388"/>
          <p14:tracePt t="64719" x="5384800" y="2338388"/>
          <p14:tracePt t="64726" x="5400675" y="2338388"/>
          <p14:tracePt t="64733" x="5416550" y="2338388"/>
          <p14:tracePt t="64747" x="5432425" y="2338388"/>
          <p14:tracePt t="64754" x="5448300" y="2338388"/>
          <p14:tracePt t="64761" x="5464175" y="2338388"/>
          <p14:tracePt t="64767" x="5480050" y="2338388"/>
          <p14:tracePt t="64774" x="5495925" y="2338388"/>
          <p14:tracePt t="64789" x="5511800" y="2338388"/>
          <p14:tracePt t="64794" x="5527675" y="2322513"/>
          <p14:tracePt t="64802" x="5543550" y="2322513"/>
          <p14:tracePt t="64808" x="5543550" y="2306638"/>
          <p14:tracePt t="64815" x="5559425" y="2306638"/>
          <p14:tracePt t="64822" x="5575300" y="2306638"/>
          <p14:tracePt t="64843" x="5575300" y="2290763"/>
          <p14:tracePt t="64864" x="5591175" y="2290763"/>
          <p14:tracePt t="64885" x="5607050" y="2274888"/>
          <p14:tracePt t="64913" x="5622925" y="2259013"/>
          <p14:tracePt t="64974" x="5638800" y="2243138"/>
          <p14:tracePt t="67325" x="5827713" y="2259013"/>
          <p14:tracePt t="67329" x="6048375" y="2290763"/>
          <p14:tracePt t="67336" x="6316663" y="2338388"/>
          <p14:tracePt t="67343" x="6600825" y="2370138"/>
          <p14:tracePt t="67350" x="6838950" y="2433638"/>
          <p14:tracePt t="67356" x="6996113" y="2449513"/>
          <p14:tracePt t="67363" x="7169150" y="2449513"/>
          <p14:tracePt t="67370" x="7327900" y="2481263"/>
          <p14:tracePt t="67377" x="7423150" y="2497138"/>
          <p14:tracePt t="67384" x="7500938" y="2497138"/>
          <p14:tracePt t="67391" x="7580313" y="2544763"/>
          <p14:tracePt t="67398" x="7707313" y="2574925"/>
          <p14:tracePt t="67405" x="7770813" y="2606675"/>
          <p14:tracePt t="67411" x="7912100" y="2686050"/>
          <p14:tracePt t="67418" x="8007350" y="2765425"/>
          <p14:tracePt t="67425" x="8132763" y="2813050"/>
          <p14:tracePt t="67432" x="8307388" y="2922588"/>
          <p14:tracePt t="67439" x="8401050" y="2986088"/>
          <p14:tracePt t="67446" x="8528050" y="3049588"/>
          <p14:tracePt t="67453" x="8686800" y="3128963"/>
          <p14:tracePt t="67459" x="8812213" y="3208338"/>
          <p14:tracePt t="67466" x="8939213" y="3255963"/>
          <p14:tracePt t="67473" x="9032875" y="3270250"/>
          <p14:tracePt t="67480" x="9159875" y="3317875"/>
          <p14:tracePt t="67487" x="9239250" y="3349625"/>
          <p14:tracePt t="67494" x="9317038" y="3365500"/>
          <p14:tracePt t="67500" x="9444038" y="3381375"/>
          <p14:tracePt t="67507" x="9523413" y="3381375"/>
          <p14:tracePt t="67514" x="9586913" y="3381375"/>
          <p14:tracePt t="67521" x="9648825" y="3413125"/>
          <p14:tracePt t="67528" x="9712325" y="3413125"/>
          <p14:tracePt t="67535" x="9759950" y="3413125"/>
          <p14:tracePt t="67542" x="9807575" y="3413125"/>
          <p14:tracePt t="67549" x="9855200" y="3413125"/>
          <p14:tracePt t="67556" x="9902825" y="3413125"/>
          <p14:tracePt t="67562" x="9932988" y="3413125"/>
          <p14:tracePt t="67570" x="9964738" y="3413125"/>
          <p14:tracePt t="67576" x="9996488" y="3413125"/>
          <p14:tracePt t="67583" x="10044113" y="3413125"/>
          <p14:tracePt t="67590" x="10059988" y="3413125"/>
          <p14:tracePt t="67597" x="10091738" y="3413125"/>
          <p14:tracePt t="67604" x="10091738" y="3397250"/>
          <p14:tracePt t="67611" x="10107613" y="3397250"/>
          <p14:tracePt t="67618" x="10123488" y="3397250"/>
          <p14:tracePt t="67632" x="10139363" y="3397250"/>
          <p14:tracePt t="67638" x="10155238" y="3381375"/>
          <p14:tracePt t="67660" x="10171113" y="3365500"/>
          <p14:tracePt t="67666" x="10186988" y="3349625"/>
          <p14:tracePt t="67679" x="10202863" y="3349625"/>
          <p14:tracePt t="67686" x="10202863" y="3333750"/>
          <p14:tracePt t="67700" x="10217150" y="3317875"/>
          <p14:tracePt t="67720" x="10233025" y="3302000"/>
          <p14:tracePt t="67728" x="10248900" y="3286125"/>
          <p14:tracePt t="67735" x="10264775" y="3270250"/>
          <p14:tracePt t="67748" x="10280650" y="3255963"/>
          <p14:tracePt t="67755" x="10312400" y="3240088"/>
          <p14:tracePt t="67762" x="10312400" y="3224213"/>
          <p14:tracePt t="67768" x="10328275" y="3208338"/>
          <p14:tracePt t="67775" x="10344150" y="3192463"/>
          <p14:tracePt t="67781" x="10360025" y="3176588"/>
          <p14:tracePt t="67789" x="10391775" y="3128963"/>
          <p14:tracePt t="67795" x="10439400" y="3097213"/>
          <p14:tracePt t="67802" x="10471150" y="3033713"/>
          <p14:tracePt t="67809" x="10517188" y="2986088"/>
          <p14:tracePt t="67817" x="10548938" y="2922588"/>
          <p14:tracePt t="67823" x="10628313" y="2844800"/>
          <p14:tracePt t="67830" x="10691813" y="2781300"/>
          <p14:tracePt t="67836" x="10755313" y="2717800"/>
          <p14:tracePt t="67843" x="10787063" y="2654300"/>
          <p14:tracePt t="67851" x="10848975" y="2606675"/>
          <p14:tracePt t="67857" x="10896600" y="2544763"/>
          <p14:tracePt t="67864" x="10928350" y="2528888"/>
          <p14:tracePt t="67871" x="10975975" y="2481263"/>
          <p14:tracePt t="67878" x="11007725" y="2433638"/>
          <p14:tracePt t="67885" x="11039475" y="2386013"/>
          <p14:tracePt t="67891" x="11055350" y="2370138"/>
          <p14:tracePt t="67899" x="11071225" y="2338388"/>
          <p14:tracePt t="67912" x="11071225" y="2306638"/>
          <p14:tracePt t="67919" x="11071225" y="2290763"/>
          <p14:tracePt t="67933" x="11071225" y="2259013"/>
          <p14:tracePt t="67940" x="11071225" y="2243138"/>
          <p14:tracePt t="67947" x="11071225" y="2228850"/>
          <p14:tracePt t="67953" x="11055350" y="2212975"/>
          <p14:tracePt t="67960" x="11039475" y="2197100"/>
          <p14:tracePt t="67967" x="11023600" y="2149475"/>
          <p14:tracePt t="67974" x="11007725" y="2133600"/>
          <p14:tracePt t="67981" x="10991850" y="2101850"/>
          <p14:tracePt t="67988" x="10975975" y="2085975"/>
          <p14:tracePt t="67994" x="10960100" y="2070100"/>
          <p14:tracePt t="68001" x="10912475" y="2054225"/>
          <p14:tracePt t="68008" x="10864850" y="2038350"/>
          <p14:tracePt t="68015" x="10802938" y="1990725"/>
          <p14:tracePt t="68022" x="10739438" y="1974850"/>
          <p14:tracePt t="68029" x="10644188" y="1927225"/>
          <p14:tracePt t="68036" x="10580688" y="1911350"/>
          <p14:tracePt t="68043" x="10502900" y="1895475"/>
          <p14:tracePt t="68049" x="10439400" y="1849438"/>
          <p14:tracePt t="68056" x="10360025" y="1833563"/>
          <p14:tracePt t="68063" x="10264775" y="1833563"/>
          <p14:tracePt t="68070" x="10217150" y="1833563"/>
          <p14:tracePt t="68077" x="10155238" y="1833563"/>
          <p14:tracePt t="68084" x="10075863" y="1833563"/>
          <p14:tracePt t="68090" x="10012363" y="1833563"/>
          <p14:tracePt t="68098" x="9932988" y="1833563"/>
          <p14:tracePt t="68104" x="9807575" y="1849438"/>
          <p14:tracePt t="68111" x="9728200" y="1881188"/>
          <p14:tracePt t="68118" x="9601200" y="1927225"/>
          <p14:tracePt t="68125" x="9507538" y="1974850"/>
          <p14:tracePt t="68132" x="9380538" y="1990725"/>
          <p14:tracePt t="68138" x="9255125" y="2070100"/>
          <p14:tracePt t="68146" x="9144000" y="2101850"/>
          <p14:tracePt t="68152" x="9048750" y="2149475"/>
          <p14:tracePt t="68159" x="8955088" y="2197100"/>
          <p14:tracePt t="68167" x="8859838" y="2228850"/>
          <p14:tracePt t="68173" x="8796338" y="2274888"/>
          <p14:tracePt t="68180" x="8732838" y="2290763"/>
          <p14:tracePt t="68187" x="8655050" y="2338388"/>
          <p14:tracePt t="68195" x="8591550" y="2386013"/>
          <p14:tracePt t="68201" x="8528050" y="2417763"/>
          <p14:tracePt t="68208" x="8496300" y="2465388"/>
          <p14:tracePt t="68215" x="8432800" y="2513013"/>
          <p14:tracePt t="68222" x="8385175" y="2544763"/>
          <p14:tracePt t="68229" x="8323263" y="2590800"/>
          <p14:tracePt t="68235" x="8291513" y="2654300"/>
          <p14:tracePt t="68242" x="8243888" y="2670175"/>
          <p14:tracePt t="68248" x="8228013" y="2701925"/>
          <p14:tracePt t="68255" x="8180388" y="2765425"/>
          <p14:tracePt t="68263" x="8164513" y="2797175"/>
          <p14:tracePt t="68269" x="8148638" y="2860675"/>
          <p14:tracePt t="68276" x="8132763" y="2908300"/>
          <p14:tracePt t="68283" x="8101013" y="2970213"/>
          <p14:tracePt t="68290" x="8085138" y="3017838"/>
          <p14:tracePt t="68297" x="8070850" y="3081338"/>
          <p14:tracePt t="68303" x="8054975" y="3144838"/>
          <p14:tracePt t="68310" x="8054975" y="3176588"/>
          <p14:tracePt t="68319" x="8054975" y="3240088"/>
          <p14:tracePt t="68324" x="8054975" y="3302000"/>
          <p14:tracePt t="68330" x="8054975" y="3333750"/>
          <p14:tracePt t="68337" x="8054975" y="3365500"/>
          <p14:tracePt t="68344" x="8054975" y="3381375"/>
          <p14:tracePt t="68351" x="8054975" y="3413125"/>
          <p14:tracePt t="68358" x="8054975" y="3460750"/>
          <p14:tracePt t="68365" x="8054975" y="3476625"/>
          <p14:tracePt t="68372" x="8070850" y="3492500"/>
          <p14:tracePt t="68379" x="8085138" y="3508375"/>
          <p14:tracePt t="68386" x="8101013" y="3524250"/>
          <p14:tracePt t="68392" x="8132763" y="3540125"/>
          <p14:tracePt t="68399" x="8164513" y="3540125"/>
          <p14:tracePt t="68406" x="8228013" y="3556000"/>
          <p14:tracePt t="68413" x="8259763" y="3556000"/>
          <p14:tracePt t="68420" x="8323263" y="3556000"/>
          <p14:tracePt t="68427" x="8385175" y="3571875"/>
          <p14:tracePt t="68434" x="8416925" y="3571875"/>
          <p14:tracePt t="68441" x="8496300" y="3602038"/>
          <p14:tracePt t="68447" x="8528050" y="3602038"/>
          <p14:tracePt t="68454" x="8591550" y="3602038"/>
          <p14:tracePt t="68461" x="8655050" y="3602038"/>
          <p14:tracePt t="68468" x="8686800" y="3617913"/>
          <p14:tracePt t="68475" x="8748713" y="3602038"/>
          <p14:tracePt t="68482" x="8796338" y="3617913"/>
          <p14:tracePt t="68488" x="8843963" y="3617913"/>
          <p14:tracePt t="68496" x="8907463" y="3602038"/>
          <p14:tracePt t="68502" x="8970963" y="3602038"/>
          <p14:tracePt t="68509" x="9032875" y="3587750"/>
          <p14:tracePt t="68516" x="9080500" y="3587750"/>
          <p14:tracePt t="68523" x="9144000" y="3571875"/>
          <p14:tracePt t="68530" x="9191625" y="3571875"/>
          <p14:tracePt t="68536" x="9239250" y="3571875"/>
          <p14:tracePt t="68543" x="9286875" y="3556000"/>
          <p14:tracePt t="68550" x="9317038" y="3556000"/>
          <p14:tracePt t="68557" x="9380538" y="3524250"/>
          <p14:tracePt t="68564" x="9412288" y="3524250"/>
          <p14:tracePt t="68571" x="9444038" y="3524250"/>
          <p14:tracePt t="68578" x="9507538" y="3524250"/>
          <p14:tracePt t="68584" x="9571038" y="3508375"/>
          <p14:tracePt t="68592" x="9601200" y="3508375"/>
          <p14:tracePt t="68598" x="9632950" y="3492500"/>
          <p14:tracePt t="68605" x="9648825" y="3476625"/>
          <p14:tracePt t="68612" x="9696450" y="3476625"/>
          <p14:tracePt t="68619" x="9728200" y="3460750"/>
          <p14:tracePt t="68626" x="9759950" y="3413125"/>
          <p14:tracePt t="68633" x="9775825" y="3397250"/>
          <p14:tracePt t="68640" x="9791700" y="3381375"/>
          <p14:tracePt t="68647" x="9839325" y="3365500"/>
          <p14:tracePt t="68654" x="9855200" y="3333750"/>
          <p14:tracePt t="68660" x="9871075" y="3317875"/>
          <p14:tracePt t="68667" x="9902825" y="3270250"/>
          <p14:tracePt t="68674" x="9917113" y="3240088"/>
          <p14:tracePt t="68680" x="9932988" y="3208338"/>
          <p14:tracePt t="68688" x="9932988" y="3160713"/>
          <p14:tracePt t="68695" x="9948863" y="3144838"/>
          <p14:tracePt t="68701" x="9996488" y="3113088"/>
          <p14:tracePt t="68708" x="10012363" y="3081338"/>
          <p14:tracePt t="68715" x="10028238" y="3033713"/>
          <p14:tracePt t="68722" x="10075863" y="3017838"/>
          <p14:tracePt t="68729" x="10091738" y="2954338"/>
          <p14:tracePt t="68736" x="10123488" y="2922588"/>
          <p14:tracePt t="68743" x="10171113" y="2860675"/>
          <p14:tracePt t="68750" x="10186988" y="2797175"/>
          <p14:tracePt t="68757" x="10233025" y="2733675"/>
          <p14:tracePt t="68764" x="10264775" y="2670175"/>
          <p14:tracePt t="68773" x="10296525" y="2638425"/>
          <p14:tracePt t="68778" x="10312400" y="2574925"/>
          <p14:tracePt t="68784" x="10328275" y="2544763"/>
          <p14:tracePt t="68793" x="10375900" y="2481263"/>
          <p14:tracePt t="68799" x="10391775" y="2433638"/>
          <p14:tracePt t="68805" x="10407650" y="2386013"/>
          <p14:tracePt t="68813" x="10423525" y="2338388"/>
          <p14:tracePt t="68818" x="10423525" y="2306638"/>
          <p14:tracePt t="68826" x="10455275" y="2259013"/>
          <p14:tracePt t="68832" x="10455275" y="2228850"/>
          <p14:tracePt t="68840" x="10455275" y="2212975"/>
          <p14:tracePt t="68846" x="10455275" y="2197100"/>
          <p14:tracePt t="68852" x="10455275" y="2165350"/>
          <p14:tracePt t="68859" x="10455275" y="2133600"/>
          <p14:tracePt t="68866" x="10455275" y="2117725"/>
          <p14:tracePt t="68873" x="10455275" y="2101850"/>
          <p14:tracePt t="68881" x="10439400" y="2070100"/>
          <p14:tracePt t="68886" x="10439400" y="2054225"/>
          <p14:tracePt t="68893" x="10423525" y="2038350"/>
          <p14:tracePt t="68900" x="10407650" y="2022475"/>
          <p14:tracePt t="68907" x="10391775" y="2006600"/>
          <p14:tracePt t="68914" x="10375900" y="1990725"/>
          <p14:tracePt t="68921" x="10360025" y="1974850"/>
          <p14:tracePt t="68934" x="10312400" y="1974850"/>
          <p14:tracePt t="68942" x="10280650" y="1958975"/>
          <p14:tracePt t="68948" x="10264775" y="1958975"/>
          <p14:tracePt t="68955" x="10233025" y="1927225"/>
          <p14:tracePt t="68962" x="10202863" y="1927225"/>
          <p14:tracePt t="68969" x="10155238" y="1927225"/>
          <p14:tracePt t="68976" x="10123488" y="1911350"/>
          <p14:tracePt t="68982" x="10107613" y="1911350"/>
          <p14:tracePt t="68989" x="10075863" y="1911350"/>
          <p14:tracePt t="68996" x="10028238" y="1911350"/>
          <p14:tracePt t="69003" x="10012363" y="1911350"/>
          <p14:tracePt t="69010" x="9996488" y="1911350"/>
          <p14:tracePt t="69017" x="9980613" y="1911350"/>
          <p14:tracePt t="69024" x="9964738" y="1927225"/>
          <p14:tracePt t="69030" x="9948863" y="1943100"/>
          <p14:tracePt t="69037" x="9932988" y="1943100"/>
          <p14:tracePt t="69051" x="9917113" y="1958975"/>
          <p14:tracePt t="69058" x="9902825" y="1974850"/>
          <p14:tracePt t="69065" x="9886950" y="1990725"/>
          <p14:tracePt t="69079" x="9871075" y="2006600"/>
          <p14:tracePt t="69093" x="9855200" y="2006600"/>
          <p14:tracePt t="69101" x="9855200" y="2022475"/>
          <p14:tracePt t="69106" x="9839325" y="2022475"/>
          <p14:tracePt t="69126" x="9823450" y="2038350"/>
          <p14:tracePt t="69190" x="9823450" y="2054225"/>
          <p14:tracePt t="69216" x="9807575" y="2070100"/>
          <p14:tracePt t="69244" x="9791700" y="2085975"/>
          <p14:tracePt t="69265" x="9759950" y="2133600"/>
          <p14:tracePt t="69271" x="9744075" y="2133600"/>
          <p14:tracePt t="69285" x="9728200" y="2149475"/>
          <p14:tracePt t="69292" x="9712325" y="2181225"/>
          <p14:tracePt t="69305" x="9696450" y="2197100"/>
          <p14:tracePt t="69312" x="9680575" y="2212975"/>
          <p14:tracePt t="69319" x="9680575" y="2228850"/>
          <p14:tracePt t="69325" x="9664700" y="2243138"/>
          <p14:tracePt t="69333" x="9664700" y="2274888"/>
          <p14:tracePt t="69340" x="9648825" y="2274888"/>
          <p14:tracePt t="69346" x="9632950" y="2290763"/>
          <p14:tracePt t="69353" x="9632950" y="2306638"/>
          <p14:tracePt t="69360" x="9632950" y="2338388"/>
          <p14:tracePt t="69367" x="9617075" y="2354263"/>
          <p14:tracePt t="69374" x="9601200" y="2370138"/>
          <p14:tracePt t="69381" x="9601200" y="2386013"/>
          <p14:tracePt t="69388" x="9586913" y="2401888"/>
          <p14:tracePt t="69395" x="9586913" y="2417763"/>
          <p14:tracePt t="69402" x="9586913" y="2433638"/>
          <p14:tracePt t="69408" x="9586913" y="2449513"/>
          <p14:tracePt t="69416" x="9571038" y="2465388"/>
          <p14:tracePt t="69428" x="9571038" y="2481263"/>
          <p14:tracePt t="69436" x="9571038" y="2497138"/>
          <p14:tracePt t="69442" x="9571038" y="2513013"/>
          <p14:tracePt t="69449" x="9571038" y="2528888"/>
          <p14:tracePt t="69456" x="9555163" y="2528888"/>
          <p14:tracePt t="69463" x="9555163" y="2544763"/>
          <p14:tracePt t="69469" x="9555163" y="2560638"/>
          <p14:tracePt t="69484" x="9539288" y="2574925"/>
          <p14:tracePt t="69490" x="9539288" y="2590800"/>
          <p14:tracePt t="69497" x="9539288" y="2606675"/>
          <p14:tracePt t="69504" x="9539288" y="2622550"/>
          <p14:tracePt t="69511" x="9539288" y="2638425"/>
          <p14:tracePt t="69518" x="9523413" y="2654300"/>
          <p14:tracePt t="69525" x="9523413" y="2670175"/>
          <p14:tracePt t="69531" x="9507538" y="2686050"/>
          <p14:tracePt t="69538" x="9507538" y="2717800"/>
          <p14:tracePt t="69552" x="9491663" y="2733675"/>
          <p14:tracePt t="69559" x="9491663" y="2765425"/>
          <p14:tracePt t="69566" x="9475788" y="2765425"/>
          <p14:tracePt t="69573" x="9475788" y="2781300"/>
          <p14:tracePt t="69580" x="9475788" y="2797175"/>
          <p14:tracePt t="69587" x="9459913" y="2813050"/>
          <p14:tracePt t="69600" x="9459913" y="2828925"/>
          <p14:tracePt t="69607" x="9459913" y="2844800"/>
          <p14:tracePt t="69628" x="9444038" y="2860675"/>
          <p14:tracePt t="69648" x="9444038" y="2876550"/>
          <p14:tracePt t="69690" x="9428163" y="2892425"/>
          <p14:tracePt t="70101" x="9428163" y="2876550"/>
          <p14:tracePt t="70178" x="9428163" y="2860675"/>
          <p14:tracePt t="70335" x="9428163" y="2844800"/>
          <p14:tracePt t="70534" x="9428163" y="2828925"/>
          <p14:tracePt t="70609" x="9444038" y="2828925"/>
          <p14:tracePt t="70658" x="9444038" y="2813050"/>
          <p14:tracePt t="70685" x="9459913" y="2813050"/>
          <p14:tracePt t="70720" x="9475788" y="2797175"/>
          <p14:tracePt t="70726" x="9491663" y="2797175"/>
          <p14:tracePt t="70754" x="9507538" y="2781300"/>
          <p14:tracePt t="70767" x="9523413" y="2781300"/>
          <p14:tracePt t="70787" x="9539288" y="2781300"/>
          <p14:tracePt t="70795" x="9555163" y="2781300"/>
          <p14:tracePt t="70815" x="9571038" y="2781300"/>
          <p14:tracePt t="70821" x="9586913" y="2765425"/>
          <p14:tracePt t="70836" x="9601200" y="2765425"/>
          <p14:tracePt t="70842" x="9617075" y="2765425"/>
          <p14:tracePt t="70849" x="9632950" y="2765425"/>
          <p14:tracePt t="70864" x="9664700" y="2765425"/>
          <p14:tracePt t="70869" x="9680575" y="2765425"/>
          <p14:tracePt t="70876" x="9696450" y="2765425"/>
          <p14:tracePt t="70883" x="9712325" y="2765425"/>
          <p14:tracePt t="70890" x="9728200" y="2749550"/>
          <p14:tracePt t="70897" x="9744075" y="2749550"/>
          <p14:tracePt t="70904" x="9791700" y="2749550"/>
          <p14:tracePt t="70911" x="9807575" y="2749550"/>
          <p14:tracePt t="70918" x="9823450" y="2749550"/>
          <p14:tracePt t="70924" x="9839325" y="2749550"/>
          <p14:tracePt t="70931" x="9871075" y="2749550"/>
          <p14:tracePt t="70938" x="9886950" y="2749550"/>
          <p14:tracePt t="70945" x="9902825" y="2749550"/>
          <p14:tracePt t="70952" x="9917113" y="2749550"/>
          <p14:tracePt t="70959" x="9932988" y="2749550"/>
          <p14:tracePt t="70965" x="9964738" y="2749550"/>
          <p14:tracePt t="70972" x="9980613" y="2765425"/>
          <p14:tracePt t="70979" x="9996488" y="2765425"/>
          <p14:tracePt t="70986" x="10012363" y="2765425"/>
          <p14:tracePt t="70993" x="10028238" y="2765425"/>
          <p14:tracePt t="71000" x="10059988" y="2781300"/>
          <p14:tracePt t="71006" x="10075863" y="2781300"/>
          <p14:tracePt t="71013" x="10107613" y="2797175"/>
          <p14:tracePt t="71021" x="10123488" y="2797175"/>
          <p14:tracePt t="71027" x="10139363" y="2797175"/>
          <p14:tracePt t="71034" x="10171113" y="2813050"/>
          <p14:tracePt t="71041" x="10186988" y="2828925"/>
          <p14:tracePt t="71048" x="10202863" y="2844800"/>
          <p14:tracePt t="71055" x="10233025" y="2844800"/>
          <p14:tracePt t="71062" x="10248900" y="2860675"/>
          <p14:tracePt t="71069" x="10264775" y="2876550"/>
          <p14:tracePt t="71076" x="10312400" y="2892425"/>
          <p14:tracePt t="71083" x="10328275" y="2908300"/>
          <p14:tracePt t="71089" x="10344150" y="2922588"/>
          <p14:tracePt t="71096" x="10375900" y="2954338"/>
          <p14:tracePt t="71103" x="10391775" y="2954338"/>
          <p14:tracePt t="71110" x="10423525" y="2954338"/>
          <p14:tracePt t="71117" x="10439400" y="2970213"/>
          <p14:tracePt t="71124" x="10455275" y="2970213"/>
          <p14:tracePt t="71131" x="10471150" y="2986088"/>
          <p14:tracePt t="71138" x="10487025" y="2986088"/>
          <p14:tracePt t="71145" x="10502900" y="2986088"/>
          <p14:tracePt t="71152" x="10517188" y="2986088"/>
          <p14:tracePt t="71159" x="10533063" y="3001963"/>
          <p14:tracePt t="71166" x="10548938" y="3001963"/>
          <p14:tracePt t="71178" x="10564813" y="3001963"/>
          <p14:tracePt t="71185" x="10564813" y="3017838"/>
          <p14:tracePt t="71206" x="10580688" y="3017838"/>
          <p14:tracePt t="71234" x="10596563" y="3033713"/>
          <p14:tracePt t="71268" x="10612438" y="3033713"/>
          <p14:tracePt t="71296" x="10628313" y="3033713"/>
          <p14:tracePt t="71303" x="10644188" y="3033713"/>
          <p14:tracePt t="71344" x="10660063" y="3033713"/>
          <p14:tracePt t="71365" x="10675938" y="3033713"/>
          <p14:tracePt t="71407" x="10691813" y="3049588"/>
          <p14:tracePt t="71475" x="10707688" y="3049588"/>
          <p14:tracePt t="73081" x="10675938" y="3049588"/>
          <p14:tracePt t="73086" x="10628313" y="3049588"/>
          <p14:tracePt t="73093" x="10580688" y="3049588"/>
          <p14:tracePt t="73100" x="10517188" y="3049588"/>
          <p14:tracePt t="73107" x="10439400" y="3049588"/>
          <p14:tracePt t="73113" x="10360025" y="3049588"/>
          <p14:tracePt t="73120" x="10296525" y="3065463"/>
          <p14:tracePt t="73127" x="10233025" y="3065463"/>
          <p14:tracePt t="73134" x="10123488" y="3081338"/>
          <p14:tracePt t="73141" x="10028238" y="3113088"/>
          <p14:tracePt t="73147" x="9948863" y="3128963"/>
          <p14:tracePt t="73154" x="9823450" y="3144838"/>
          <p14:tracePt t="73161" x="9712325" y="3176588"/>
          <p14:tracePt t="73168" x="9586913" y="3176588"/>
          <p14:tracePt t="73175" x="9475788" y="3208338"/>
          <p14:tracePt t="73182" x="9317038" y="3224213"/>
          <p14:tracePt t="73189" x="9207500" y="3224213"/>
          <p14:tracePt t="73196" x="9096375" y="3224213"/>
          <p14:tracePt t="73202" x="9001125" y="3224213"/>
          <p14:tracePt t="73209" x="8891588" y="3224213"/>
          <p14:tracePt t="73216" x="8780463" y="3224213"/>
          <p14:tracePt t="73223" x="8670925" y="3224213"/>
          <p14:tracePt t="73230" x="8543925" y="3224213"/>
          <p14:tracePt t="73237" x="8432800" y="3192463"/>
          <p14:tracePt t="73244" x="8323263" y="3192463"/>
          <p14:tracePt t="73250" x="8196263" y="3144838"/>
          <p14:tracePt t="73258" x="8101013" y="3128963"/>
          <p14:tracePt t="73265" x="7975600" y="3065463"/>
          <p14:tracePt t="73271" x="7848600" y="3017838"/>
          <p14:tracePt t="73279" x="7691438" y="2938463"/>
          <p14:tracePt t="73285" x="7596188" y="2892425"/>
          <p14:tracePt t="73292" x="7439025" y="2844800"/>
          <p14:tracePt t="73298" x="7312025" y="2765425"/>
          <p14:tracePt t="73306" x="7248525" y="2717800"/>
          <p14:tracePt t="73313" x="7138988" y="2654300"/>
          <p14:tracePt t="73319" x="7043738" y="2606675"/>
          <p14:tracePt t="73327" x="6948488" y="2560638"/>
          <p14:tracePt t="73333" x="6823075" y="2481263"/>
          <p14:tracePt t="73340" x="6727825" y="2433638"/>
          <p14:tracePt t="73347" x="6632575" y="2386013"/>
          <p14:tracePt t="73354" x="6538913" y="2322513"/>
          <p14:tracePt t="73361" x="6411913" y="2274888"/>
          <p14:tracePt t="73368" x="6332538" y="2228850"/>
          <p14:tracePt t="73375" x="6238875" y="2197100"/>
          <p14:tracePt t="73381" x="6111875" y="2117725"/>
          <p14:tracePt t="73388" x="6048375" y="2085975"/>
          <p14:tracePt t="73396" x="5953125" y="2038350"/>
          <p14:tracePt t="73403" x="5891213" y="1974850"/>
          <p14:tracePt t="73409" x="5859463" y="1943100"/>
          <p14:tracePt t="73416" x="5764213" y="1865313"/>
          <p14:tracePt t="73424" x="5716588" y="1770063"/>
          <p14:tracePt t="73430" x="5684838" y="1738313"/>
          <p14:tracePt t="73437" x="5591175" y="1674813"/>
          <p14:tracePt t="73444" x="5495925" y="1595438"/>
          <p14:tracePt t="73450" x="5400675" y="1501775"/>
          <p14:tracePt t="73457" x="5307013" y="1422400"/>
          <p14:tracePt t="73465" x="5195888" y="1358900"/>
          <p14:tracePt t="73472" x="5100638" y="1279525"/>
          <p14:tracePt t="73479" x="5022850" y="1231900"/>
          <p14:tracePt t="73485" x="4959350" y="1169988"/>
          <p14:tracePt t="73492" x="4848225" y="1106488"/>
          <p14:tracePt t="73499" x="4800600" y="1058863"/>
          <p14:tracePt t="73505" x="4737100" y="1011238"/>
          <p14:tracePt t="73511" x="4691063" y="995363"/>
          <p14:tracePt t="73518" x="4659313" y="979488"/>
          <p14:tracePt t="73525" x="4611688" y="963613"/>
          <p14:tracePt t="73532" x="4611688" y="947738"/>
          <p14:tracePt t="73539" x="4595813" y="947738"/>
          <p14:tracePt t="73582" x="4611688" y="947738"/>
          <p14:tracePt t="73587" x="4627563" y="963613"/>
          <p14:tracePt t="73601" x="4643438" y="963613"/>
          <p14:tracePt t="73608" x="4659313" y="979488"/>
          <p14:tracePt t="73621" x="4675188" y="979488"/>
          <p14:tracePt t="73629" x="4675188" y="995363"/>
          <p14:tracePt t="73635" x="4691063" y="1011238"/>
          <p14:tracePt t="73649" x="4706938" y="1011238"/>
          <p14:tracePt t="73676" x="4722813" y="1027113"/>
          <p14:tracePt t="73705" x="4722813" y="1042988"/>
          <p14:tracePt t="73738" x="4737100" y="1058863"/>
          <p14:tracePt t="73745" x="4737100" y="1074738"/>
          <p14:tracePt t="73766" x="4752975" y="1090613"/>
          <p14:tracePt t="73794" x="4768850" y="1106488"/>
          <p14:tracePt t="73815" x="4800600" y="1138238"/>
          <p14:tracePt t="73828" x="4816475" y="1154113"/>
          <p14:tracePt t="73834" x="4816475" y="1185863"/>
          <p14:tracePt t="73841" x="4816475" y="1200150"/>
          <p14:tracePt t="73848" x="4832350" y="1216025"/>
          <p14:tracePt t="73854" x="4832350" y="1231900"/>
          <p14:tracePt t="73861" x="4832350" y="1263650"/>
          <p14:tracePt t="73868" x="4848225" y="1295400"/>
          <p14:tracePt t="73875" x="4848225" y="1311275"/>
          <p14:tracePt t="73882" x="4848225" y="1358900"/>
          <p14:tracePt t="73888" x="4864100" y="1374775"/>
          <p14:tracePt t="73895" x="4864100" y="1406525"/>
          <p14:tracePt t="73903" x="4864100" y="1422400"/>
          <p14:tracePt t="73909" x="4864100" y="1438275"/>
          <p14:tracePt t="73916" x="4879975" y="1454150"/>
          <p14:tracePt t="73923" x="4879975" y="1470025"/>
          <p14:tracePt t="73930" x="4879975" y="1501775"/>
          <p14:tracePt t="73944" x="4879975" y="1517650"/>
          <p14:tracePt t="73951" x="4879975" y="1533525"/>
          <p14:tracePt t="73964" x="4879975" y="1547813"/>
          <p14:tracePt t="73971" x="4895850" y="1563688"/>
          <p14:tracePt t="73978" x="4895850" y="1579563"/>
          <p14:tracePt t="73992" x="4911725" y="1595438"/>
          <p14:tracePt t="73999" x="4911725" y="1611313"/>
          <p14:tracePt t="74006" x="4927600" y="1611313"/>
          <p14:tracePt t="74013" x="4927600" y="1627188"/>
          <p14:tracePt t="74019" x="4943475" y="1643063"/>
          <p14:tracePt t="74033" x="4959350" y="1674813"/>
          <p14:tracePt t="74040" x="4975225" y="1690688"/>
          <p14:tracePt t="74047" x="4991100" y="1706563"/>
          <p14:tracePt t="74054" x="5006975" y="1722438"/>
          <p14:tracePt t="74061" x="5006975" y="1754188"/>
          <p14:tracePt t="74067" x="5022850" y="1770063"/>
          <p14:tracePt t="74074" x="5037138" y="1785938"/>
          <p14:tracePt t="74082" x="5053013" y="1801813"/>
          <p14:tracePt t="74089" x="5068888" y="1817688"/>
          <p14:tracePt t="74095" x="5084763" y="1833563"/>
          <p14:tracePt t="74101" x="5084763" y="1849438"/>
          <p14:tracePt t="74115" x="5100638" y="1849438"/>
          <p14:tracePt t="74136" x="5116513" y="1865313"/>
          <p14:tracePt t="74185" x="5132388" y="1865313"/>
          <p14:tracePt t="74363" x="5132388" y="1849438"/>
          <p14:tracePt t="74383" x="5116513" y="1833563"/>
          <p14:tracePt t="74432" x="5116513" y="1817688"/>
          <p14:tracePt t="74458" x="5132388" y="1817688"/>
          <p14:tracePt t="74479" x="5148263" y="1817688"/>
          <p14:tracePt t="74487" x="5164138" y="1817688"/>
          <p14:tracePt t="74493" x="5180013" y="1817688"/>
          <p14:tracePt t="74500" x="5211763" y="1833563"/>
          <p14:tracePt t="74507" x="5227638" y="1833563"/>
          <p14:tracePt t="74513" x="5243513" y="1833563"/>
          <p14:tracePt t="74520" x="5275263" y="1849438"/>
          <p14:tracePt t="74527" x="5307013" y="1849438"/>
          <p14:tracePt t="74534" x="5322888" y="1865313"/>
          <p14:tracePt t="74541" x="5368925" y="1881188"/>
          <p14:tracePt t="74548" x="5400675" y="1881188"/>
          <p14:tracePt t="74554" x="5464175" y="1927225"/>
          <p14:tracePt t="74561" x="5495925" y="1943100"/>
          <p14:tracePt t="74568" x="5591175" y="1990725"/>
          <p14:tracePt t="74575" x="5622925" y="2006600"/>
          <p14:tracePt t="74582" x="5684838" y="2022475"/>
          <p14:tracePt t="74588" x="5748338" y="2070100"/>
          <p14:tracePt t="74595" x="5780088" y="2085975"/>
          <p14:tracePt t="74602" x="5843588" y="2117725"/>
          <p14:tracePt t="74609" x="5859463" y="2133600"/>
          <p14:tracePt t="74616" x="5891213" y="2149475"/>
          <p14:tracePt t="74623" x="5907088" y="2149475"/>
          <p14:tracePt t="74630" x="5922963" y="2149475"/>
          <p14:tracePt t="74636" x="5922963" y="2165350"/>
          <p14:tracePt t="74651" x="5938838" y="2165350"/>
          <p14:tracePt t="74665" x="5953125" y="2165350"/>
          <p14:tracePt t="74700" x="5969000" y="2165350"/>
          <p14:tracePt t="74734" x="5969000" y="2149475"/>
          <p14:tracePt t="74776" x="5984875" y="2133600"/>
          <p14:tracePt t="74864" x="5984875" y="2117725"/>
          <p14:tracePt t="75022" x="5984875" y="2101850"/>
          <p14:tracePt t="75028" x="5984875" y="2085975"/>
          <p14:tracePt t="75050" x="5969000" y="2085975"/>
          <p14:tracePt t="75062" x="5953125" y="2070100"/>
          <p14:tracePt t="75069" x="5938838" y="2054225"/>
          <p14:tracePt t="75076" x="5922963" y="2038350"/>
          <p14:tracePt t="75083" x="5907088" y="2038350"/>
          <p14:tracePt t="75096" x="5891213" y="2022475"/>
          <p14:tracePt t="75103" x="5875338" y="2006600"/>
          <p14:tracePt t="75110" x="5859463" y="2006600"/>
          <p14:tracePt t="75117" x="5859463" y="1990725"/>
          <p14:tracePt t="75131" x="5843588" y="1990725"/>
          <p14:tracePt t="75138" x="5827713" y="1990725"/>
          <p14:tracePt t="75145" x="5811838" y="1990725"/>
          <p14:tracePt t="75275" x="5811838" y="2006600"/>
          <p14:tracePt t="75303" x="5811838" y="2022475"/>
          <p14:tracePt t="75323" x="5827713" y="2038350"/>
          <p14:tracePt t="75344" x="5843588" y="2054225"/>
          <p14:tracePt t="75350" x="5843588" y="2070100"/>
          <p14:tracePt t="75392" x="5859463" y="2085975"/>
          <p14:tracePt t="75434" x="5875338" y="2101850"/>
          <p14:tracePt t="75769" x="5922963" y="2149475"/>
          <p14:tracePt t="75777" x="5922963" y="2212975"/>
          <p14:tracePt t="75782" x="5953125" y="2290763"/>
          <p14:tracePt t="75789" x="6000750" y="2386013"/>
          <p14:tracePt t="75797" x="6032500" y="2449513"/>
          <p14:tracePt t="75803" x="6048375" y="2528888"/>
          <p14:tracePt t="75810" x="6064250" y="2590800"/>
          <p14:tracePt t="75817" x="6080125" y="2654300"/>
          <p14:tracePt t="75824" x="6111875" y="2686050"/>
          <p14:tracePt t="75831" x="6127750" y="2749550"/>
          <p14:tracePt t="75837" x="6127750" y="2765425"/>
          <p14:tracePt t="75844" x="6143625" y="2797175"/>
          <p14:tracePt t="75851" x="6159500" y="2813050"/>
          <p14:tracePt t="75858" x="6159500" y="2828925"/>
          <p14:tracePt t="75865" x="6159500" y="2844800"/>
          <p14:tracePt t="75893" x="6159500" y="2860675"/>
          <p14:tracePt t="75989" x="6159500" y="2876550"/>
          <p14:tracePt t="76009" x="6175375" y="2892425"/>
          <p14:tracePt t="76023" x="6191250" y="2908300"/>
          <p14:tracePt t="76030" x="6191250" y="2954338"/>
          <p14:tracePt t="76037" x="6207125" y="2970213"/>
          <p14:tracePt t="76044" x="6223000" y="2986088"/>
          <p14:tracePt t="76050" x="6238875" y="3017838"/>
          <p14:tracePt t="76057" x="6238875" y="3033713"/>
          <p14:tracePt t="76064" x="6238875" y="3049588"/>
          <p14:tracePt t="76070" x="6253163" y="3065463"/>
          <p14:tracePt t="76077" x="6253163" y="3081338"/>
          <p14:tracePt t="76085" x="6253163" y="3097213"/>
          <p14:tracePt t="76091" x="6253163" y="3113088"/>
          <p14:tracePt t="76126" x="6253163" y="3128963"/>
          <p14:tracePt t="76167" x="6253163" y="3144838"/>
          <p14:tracePt t="76174" x="6253163" y="3160713"/>
          <p14:tracePt t="76195" x="6253163" y="3176588"/>
          <p14:tracePt t="76209" x="6269038" y="3192463"/>
          <p14:tracePt t="76215" x="6284913" y="3224213"/>
          <p14:tracePt t="76222" x="6300788" y="3240088"/>
          <p14:tracePt t="76228" x="6316663" y="3270250"/>
          <p14:tracePt t="76235" x="6332538" y="3286125"/>
          <p14:tracePt t="76242" x="6364288" y="3317875"/>
          <p14:tracePt t="76249" x="6411913" y="3365500"/>
          <p14:tracePt t="76256" x="6427788" y="3397250"/>
          <p14:tracePt t="76263" x="6475413" y="3444875"/>
          <p14:tracePt t="76269" x="6507163" y="3476625"/>
          <p14:tracePt t="76276" x="6523038" y="3524250"/>
          <p14:tracePt t="76284" x="6569075" y="3556000"/>
          <p14:tracePt t="76290" x="6584950" y="3587750"/>
          <p14:tracePt t="76297" x="6616700" y="3617913"/>
          <p14:tracePt t="76304" x="6664325" y="3649663"/>
          <p14:tracePt t="76311" x="6696075" y="3697288"/>
          <p14:tracePt t="76317" x="6711950" y="3713163"/>
          <p14:tracePt t="76325" x="6727825" y="3744913"/>
          <p14:tracePt t="76331" x="6791325" y="3776663"/>
          <p14:tracePt t="76338" x="6807200" y="3792538"/>
          <p14:tracePt t="76345" x="6854825" y="3840163"/>
          <p14:tracePt t="76352" x="6884988" y="3856038"/>
          <p14:tracePt t="76359" x="6932613" y="3887788"/>
          <p14:tracePt t="76366" x="6996113" y="3949700"/>
          <p14:tracePt t="76373" x="7011988" y="3965575"/>
          <p14:tracePt t="76379" x="7059613" y="3997325"/>
          <p14:tracePt t="76387" x="7091363" y="4013200"/>
          <p14:tracePt t="76393" x="7138988" y="4044950"/>
          <p14:tracePt t="76401" x="7169150" y="4060825"/>
          <p14:tracePt t="76407" x="7216775" y="4092575"/>
          <p14:tracePt t="76415" x="7232650" y="4108450"/>
          <p14:tracePt t="76416" x="7264400" y="4124325"/>
          <p14:tracePt t="76434" x="7296150" y="4140200"/>
          <p14:tracePt t="76441" x="7312025" y="4156075"/>
          <p14:tracePt t="76447" x="7327900" y="4156075"/>
          <p14:tracePt t="76454" x="7343775" y="4171950"/>
          <p14:tracePt t="76461" x="7359650" y="4171950"/>
          <p14:tracePt t="76468" x="7359650" y="4187825"/>
          <p14:tracePt t="77583" x="7454900" y="4251325"/>
          <p14:tracePt t="77589" x="7580313" y="4360863"/>
          <p14:tracePt t="77596" x="7754938" y="4471988"/>
          <p14:tracePt t="77602" x="7880350" y="4583113"/>
          <p14:tracePt t="77608" x="8007350" y="4660900"/>
          <p14:tracePt t="77615" x="8132763" y="4708525"/>
          <p14:tracePt t="77622" x="8228013" y="4756150"/>
          <p14:tracePt t="77629" x="8307388" y="4772025"/>
          <p14:tracePt t="77636" x="8401050" y="4819650"/>
          <p14:tracePt t="77643" x="8464550" y="4835525"/>
          <p14:tracePt t="77650" x="8528050" y="4851400"/>
          <p14:tracePt t="77657" x="8559800" y="4851400"/>
          <p14:tracePt t="77663" x="8591550" y="4883150"/>
          <p14:tracePt t="77671" x="8639175" y="4883150"/>
          <p14:tracePt t="77677" x="8670925" y="4899025"/>
          <p14:tracePt t="77684" x="8732838" y="4899025"/>
          <p14:tracePt t="77691" x="8764588" y="4899025"/>
          <p14:tracePt t="77698" x="8796338" y="4899025"/>
          <p14:tracePt t="77705" x="8828088" y="4899025"/>
          <p14:tracePt t="77712" x="8891588" y="4899025"/>
          <p14:tracePt t="77718" x="8955088" y="4899025"/>
          <p14:tracePt t="77725" x="8986838" y="4899025"/>
          <p14:tracePt t="77732" x="9048750" y="4899025"/>
          <p14:tracePt t="77739" x="9080500" y="4899025"/>
          <p14:tracePt t="77746" x="9144000" y="4899025"/>
          <p14:tracePt t="77753" x="9175750" y="4899025"/>
          <p14:tracePt t="77760" x="9223375" y="4899025"/>
          <p14:tracePt t="77767" x="9255125" y="4867275"/>
          <p14:tracePt t="77773" x="9286875" y="4851400"/>
          <p14:tracePt t="77780" x="9332913" y="4851400"/>
          <p14:tracePt t="77787" x="9364663" y="4835525"/>
          <p14:tracePt t="77794" x="9396413" y="4835525"/>
          <p14:tracePt t="77801" x="9459913" y="4819650"/>
          <p14:tracePt t="77808" x="9523413" y="4819650"/>
          <p14:tracePt t="77815" x="9586913" y="4787900"/>
          <p14:tracePt t="77821" x="9632950" y="4787900"/>
          <p14:tracePt t="77828" x="9696450" y="4787900"/>
          <p14:tracePt t="77835" x="9759950" y="4787900"/>
          <p14:tracePt t="77842" x="9823450" y="4787900"/>
          <p14:tracePt t="77849" x="9871075" y="4787900"/>
          <p14:tracePt t="77856" x="9917113" y="4787900"/>
          <p14:tracePt t="77863" x="9964738" y="4787900"/>
          <p14:tracePt t="77870" x="9980613" y="4787900"/>
          <p14:tracePt t="77877" x="10012363" y="4787900"/>
          <p14:tracePt t="77884" x="10028238" y="4787900"/>
          <p14:tracePt t="77891" x="10044113" y="4787900"/>
          <p14:tracePt t="77994" x="10059988" y="4787900"/>
          <p14:tracePt t="78042" x="10075863" y="4787900"/>
          <p14:tracePt t="78062" x="10091738" y="4787900"/>
          <p14:tracePt t="78090" x="10107613" y="4787900"/>
          <p14:tracePt t="78147" x="10123488" y="4787900"/>
          <p14:tracePt t="78248" x="10123488" y="4772025"/>
          <p14:tracePt t="78372" x="10123488" y="4756150"/>
          <p14:tracePt t="78446" x="10139363" y="4740275"/>
          <p14:tracePt t="78467" x="10139363" y="4724400"/>
          <p14:tracePt t="78474" x="10139363" y="4708525"/>
          <p14:tracePt t="78494" x="10155238" y="4708525"/>
          <p14:tracePt t="78508" x="10155238" y="4692650"/>
          <p14:tracePt t="78515" x="10171113" y="4676775"/>
          <p14:tracePt t="78536" x="10186988" y="4660900"/>
          <p14:tracePt t="78564" x="10202863" y="4645025"/>
          <p14:tracePt t="78632" x="10186988" y="4645025"/>
          <p14:tracePt t="78646" x="10171113" y="4645025"/>
          <p14:tracePt t="78666" x="10155238" y="4645025"/>
          <p14:tracePt t="78673" x="10139363" y="4645025"/>
          <p14:tracePt t="78679" x="10123488" y="4660900"/>
          <p14:tracePt t="78700" x="10091738" y="4692650"/>
          <p14:tracePt t="78715" x="10075863" y="4692650"/>
          <p14:tracePt t="78721" x="10059988" y="4708525"/>
          <p14:tracePt t="78727" x="10044113" y="4708525"/>
          <p14:tracePt t="78735" x="10028238" y="4708525"/>
          <p14:tracePt t="78741" x="10012363" y="4724400"/>
          <p14:tracePt t="78748" x="9996488" y="4724400"/>
          <p14:tracePt t="78754" x="9980613" y="4724400"/>
          <p14:tracePt t="78761" x="9948863" y="4724400"/>
          <p14:tracePt t="78768" x="9932988" y="4724400"/>
          <p14:tracePt t="78775" x="9902825" y="4724400"/>
          <p14:tracePt t="78782" x="9871075" y="4724400"/>
          <p14:tracePt t="78789" x="9839325" y="4724400"/>
          <p14:tracePt t="78796" x="9775825" y="4724400"/>
          <p14:tracePt t="78803" x="9744075" y="4724400"/>
          <p14:tracePt t="78810" x="9696450" y="4724400"/>
          <p14:tracePt t="78817" x="9648825" y="4724400"/>
          <p14:tracePt t="78824" x="9586913" y="4724400"/>
          <p14:tracePt t="78831" x="9539288" y="4708525"/>
          <p14:tracePt t="78837" x="9491663" y="4708525"/>
          <p14:tracePt t="78845" x="9444038" y="4708525"/>
          <p14:tracePt t="78852" x="9396413" y="4708525"/>
          <p14:tracePt t="78859" x="9348788" y="4692650"/>
          <p14:tracePt t="78865" x="9317038" y="4692650"/>
          <p14:tracePt t="78872" x="9255125" y="4676775"/>
          <p14:tracePt t="78879" x="9191625" y="4660900"/>
          <p14:tracePt t="78885" x="9112250" y="4629150"/>
          <p14:tracePt t="78892" x="9048750" y="4614863"/>
          <p14:tracePt t="78899" x="8986838" y="4598988"/>
          <p14:tracePt t="78906" x="8907463" y="4551363"/>
          <p14:tracePt t="78912" x="8843963" y="4551363"/>
          <p14:tracePt t="78920" x="8780463" y="4503738"/>
          <p14:tracePt t="78926" x="8716963" y="4471988"/>
          <p14:tracePt t="78933" x="8686800" y="4440238"/>
          <p14:tracePt t="78940" x="8639175" y="4408488"/>
          <p14:tracePt t="78946" x="8607425" y="4392613"/>
          <p14:tracePt t="78954" x="8559800" y="4344988"/>
          <p14:tracePt t="78960" x="8528050" y="4329113"/>
          <p14:tracePt t="78967" x="8496300" y="4329113"/>
          <p14:tracePt t="78974" x="8448675" y="4297363"/>
          <p14:tracePt t="78981" x="8432800" y="4283075"/>
          <p14:tracePt t="78988" x="8416925" y="4267200"/>
          <p14:tracePt t="78994" x="8401050" y="4251325"/>
          <p14:tracePt t="79002" x="8385175" y="4251325"/>
          <p14:tracePt t="79008" x="8370888" y="4235450"/>
          <p14:tracePt t="79015" x="8370888" y="4219575"/>
          <p14:tracePt t="79022" x="8355013" y="4203700"/>
          <p14:tracePt t="79029" x="8339138" y="4203700"/>
          <p14:tracePt t="79043" x="8323263" y="4187825"/>
          <p14:tracePt t="79057" x="8307388" y="4171950"/>
          <p14:tracePt t="79064" x="8291513" y="4156075"/>
          <p14:tracePt t="79078" x="8275638" y="4140200"/>
          <p14:tracePt t="79084" x="8259763" y="4124325"/>
          <p14:tracePt t="79091" x="8243888" y="4076700"/>
          <p14:tracePt t="79098" x="8243888" y="4060825"/>
          <p14:tracePt t="79104" x="8228013" y="4060825"/>
          <p14:tracePt t="79111" x="8228013" y="4044950"/>
          <p14:tracePt t="79118" x="8212138" y="4029075"/>
          <p14:tracePt t="79132" x="8196263" y="4013200"/>
          <p14:tracePt t="79154" x="8180388" y="3981450"/>
          <p14:tracePt t="79181" x="8164513" y="3965575"/>
          <p14:tracePt t="79217" x="8164513" y="3949700"/>
          <p14:tracePt t="79250" x="8164513" y="3935413"/>
          <p14:tracePt t="79331" x="8164513" y="3919538"/>
          <p14:tracePt t="79517" x="8180388" y="3919538"/>
          <p14:tracePt t="79704" x="8196263" y="3919538"/>
          <p14:tracePt t="79799" x="8212138" y="3935413"/>
          <p14:tracePt t="87117" x="8180388" y="3935413"/>
          <p14:tracePt t="87123" x="8054975" y="3981450"/>
          <p14:tracePt t="87130" x="7785100" y="4076700"/>
          <p14:tracePt t="87137" x="7596188" y="4108450"/>
          <p14:tracePt t="87144" x="7375525" y="4156075"/>
          <p14:tracePt t="87151" x="7154863" y="4187825"/>
          <p14:tracePt t="87158" x="6854825" y="4251325"/>
          <p14:tracePt t="87165" x="6584950" y="4313238"/>
          <p14:tracePt t="87171" x="6316663" y="4360863"/>
          <p14:tracePt t="87178" x="6016625" y="4392613"/>
          <p14:tracePt t="87185" x="5764213" y="4456113"/>
          <p14:tracePt t="87194" x="5495925" y="4487863"/>
          <p14:tracePt t="87199" x="5275263" y="4503738"/>
          <p14:tracePt t="87206" x="5084763" y="4567238"/>
          <p14:tracePt t="87212" x="4895850" y="4567238"/>
          <p14:tracePt t="87219" x="4737100" y="4614863"/>
          <p14:tracePt t="87226" x="4579938" y="4676775"/>
          <p14:tracePt t="87233" x="4391025" y="4692650"/>
          <p14:tracePt t="87240" x="4216400" y="4787900"/>
          <p14:tracePt t="87247" x="3995738" y="4835525"/>
          <p14:tracePt t="87254" x="3759200" y="4930775"/>
          <p14:tracePt t="87260" x="3568700" y="5008563"/>
          <p14:tracePt t="87267" x="3284538" y="5135563"/>
          <p14:tracePt t="87274" x="3063875" y="5246688"/>
          <p14:tracePt t="87281" x="2859088" y="5356225"/>
          <p14:tracePt t="87288" x="2590800" y="5514975"/>
          <p14:tracePt t="87295" x="2274888" y="5703888"/>
          <p14:tracePt t="87302" x="2036763" y="5846763"/>
          <p14:tracePt t="87308" x="1800225" y="5957888"/>
          <p14:tracePt t="87315" x="1531938" y="6115050"/>
          <p14:tracePt t="87322" x="1327150" y="6257925"/>
          <p14:tracePt t="87329" x="1168400" y="6367463"/>
          <p14:tracePt t="87336" x="963613" y="6494463"/>
          <p14:tracePt t="87343" x="836613" y="6557963"/>
          <p14:tracePt t="87350" x="600075" y="6653213"/>
          <p14:tracePt t="87357" x="300038" y="68103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10B8B8-59CF-7A74-35F9-57AD0186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0" y="309562"/>
            <a:ext cx="2989237" cy="623887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2929D7-ABF1-7862-FFF7-03DD95CD5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09562"/>
            <a:ext cx="2807494" cy="623887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1C5174-3D40-35E2-64C2-BBB41434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670" y="278539"/>
            <a:ext cx="2807494" cy="623887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C961B2D-2D26-E059-4581-21229082DA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885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63"/>
    </mc:Choice>
    <mc:Fallback xmlns="">
      <p:transition spd="slow" advTm="11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" x="3300413" y="1817688"/>
          <p14:tracePt t="268" x="3300413" y="1833563"/>
          <p14:tracePt t="277" x="3284538" y="1849438"/>
          <p14:tracePt t="284" x="3284538" y="1865313"/>
          <p14:tracePt t="298" x="3284538" y="1881188"/>
          <p14:tracePt t="304" x="3284538" y="1911350"/>
          <p14:tracePt t="312" x="3268663" y="1927225"/>
          <p14:tracePt t="320" x="3268663" y="1943100"/>
          <p14:tracePt t="325" x="3268663" y="1974850"/>
          <p14:tracePt t="331" x="3252788" y="2022475"/>
          <p14:tracePt t="339" x="3252788" y="2054225"/>
          <p14:tracePt t="345" x="3252788" y="2085975"/>
          <p14:tracePt t="352" x="3252788" y="2149475"/>
          <p14:tracePt t="359" x="3236913" y="2212975"/>
          <p14:tracePt t="366" x="3236913" y="2274888"/>
          <p14:tracePt t="373" x="3205163" y="2338388"/>
          <p14:tracePt t="380" x="3205163" y="2386013"/>
          <p14:tracePt t="386" x="3190875" y="2481263"/>
          <p14:tracePt t="394" x="3190875" y="2528888"/>
          <p14:tracePt t="400" x="3190875" y="2590800"/>
          <p14:tracePt t="407" x="3190875" y="2622550"/>
          <p14:tracePt t="417" x="3175000" y="2686050"/>
          <p14:tracePt t="421" x="3175000" y="2717800"/>
          <p14:tracePt t="429" x="3159125" y="2765425"/>
          <p14:tracePt t="435" x="3159125" y="2828925"/>
          <p14:tracePt t="442" x="3127375" y="2860675"/>
          <p14:tracePt t="449" x="3127375" y="2876550"/>
          <p14:tracePt t="456" x="3127375" y="2908300"/>
          <p14:tracePt t="463" x="3127375" y="2938463"/>
          <p14:tracePt t="469" x="3127375" y="2954338"/>
          <p14:tracePt t="477" x="3127375" y="2986088"/>
          <p14:tracePt t="483" x="3127375" y="3033713"/>
          <p14:tracePt t="492" x="3127375" y="3049588"/>
          <p14:tracePt t="497" x="3127375" y="3081338"/>
          <p14:tracePt t="505" x="3127375" y="3113088"/>
          <p14:tracePt t="511" x="3127375" y="3144838"/>
          <p14:tracePt t="518" x="3127375" y="3176588"/>
          <p14:tracePt t="525" x="3127375" y="3240088"/>
          <p14:tracePt t="531" x="3127375" y="3302000"/>
          <p14:tracePt t="538" x="3143250" y="3365500"/>
          <p14:tracePt t="544" x="3143250" y="3429000"/>
          <p14:tracePt t="551" x="3143250" y="3476625"/>
          <p14:tracePt t="558" x="3143250" y="3540125"/>
          <p14:tracePt t="565" x="3143250" y="3571875"/>
          <p14:tracePt t="572" x="3143250" y="3633788"/>
          <p14:tracePt t="578" x="3143250" y="3665538"/>
          <p14:tracePt t="585" x="3127375" y="3713163"/>
          <p14:tracePt t="592" x="3127375" y="3729038"/>
          <p14:tracePt t="598" x="3127375" y="3744913"/>
          <p14:tracePt t="605" x="3127375" y="3760788"/>
          <p14:tracePt t="612" x="3111500" y="3776663"/>
          <p14:tracePt t="619" x="3111500" y="3792538"/>
          <p14:tracePt t="626" x="3111500" y="3808413"/>
          <p14:tracePt t="647" x="3095625" y="3808413"/>
          <p14:tracePt t="750" x="3095625" y="3824288"/>
          <p14:tracePt t="785" x="3079750" y="3824288"/>
          <p14:tracePt t="804" x="3063875" y="3840163"/>
          <p14:tracePt t="826" x="3048000" y="3840163"/>
          <p14:tracePt t="839" x="3032125" y="3856038"/>
          <p14:tracePt t="847" x="3016250" y="3856038"/>
          <p14:tracePt t="853" x="3000375" y="3856038"/>
          <p14:tracePt t="874" x="2984500" y="3856038"/>
          <p14:tracePt t="915" x="2984500" y="3840163"/>
          <p14:tracePt t="924" x="2984500" y="3824288"/>
          <p14:tracePt t="942" x="2984500" y="3808413"/>
          <p14:tracePt t="956" x="2984500" y="3792538"/>
          <p14:tracePt t="963" x="2984500" y="3744913"/>
          <p14:tracePt t="976" x="2984500" y="3729038"/>
          <p14:tracePt t="984" x="3000375" y="3713163"/>
          <p14:tracePt t="990" x="3032125" y="3681413"/>
          <p14:tracePt t="997" x="3032125" y="3665538"/>
          <p14:tracePt t="1004" x="3048000" y="3617913"/>
          <p14:tracePt t="1012" x="3079750" y="3571875"/>
          <p14:tracePt t="1018" x="3127375" y="3508375"/>
          <p14:tracePt t="1025" x="3143250" y="3460750"/>
          <p14:tracePt t="1032" x="3205163" y="3397250"/>
          <p14:tracePt t="1039" x="3221038" y="3333750"/>
          <p14:tracePt t="1046" x="3268663" y="3240088"/>
          <p14:tracePt t="1052" x="3316288" y="3176588"/>
          <p14:tracePt t="1059" x="3348038" y="3113088"/>
          <p14:tracePt t="1066" x="3379788" y="3033713"/>
          <p14:tracePt t="1073" x="3395663" y="3001963"/>
          <p14:tracePt t="1080" x="3443288" y="2908300"/>
          <p14:tracePt t="1086" x="3443288" y="2844800"/>
          <p14:tracePt t="1093" x="3459163" y="2781300"/>
          <p14:tracePt t="1100" x="3475038" y="2749550"/>
          <p14:tracePt t="1107" x="3475038" y="2670175"/>
          <p14:tracePt t="1114" x="3490913" y="2622550"/>
          <p14:tracePt t="1120" x="3490913" y="2590800"/>
          <p14:tracePt t="1127" x="3490913" y="2560638"/>
          <p14:tracePt t="1134" x="3490913" y="2497138"/>
          <p14:tracePt t="1140" x="3490913" y="2465388"/>
          <p14:tracePt t="1148" x="3490913" y="2433638"/>
          <p14:tracePt t="1155" x="3490913" y="2370138"/>
          <p14:tracePt t="1161" x="3490913" y="2338388"/>
          <p14:tracePt t="1169" x="3490913" y="2290763"/>
          <p14:tracePt t="1175" x="3490913" y="2259013"/>
          <p14:tracePt t="1182" x="3490913" y="2243138"/>
          <p14:tracePt t="1189" x="3490913" y="2212975"/>
          <p14:tracePt t="1196" x="3475038" y="2197100"/>
          <p14:tracePt t="1202" x="3475038" y="2181225"/>
          <p14:tracePt t="1209" x="3475038" y="2149475"/>
          <p14:tracePt t="1217" x="3475038" y="2133600"/>
          <p14:tracePt t="1224" x="3475038" y="2117725"/>
          <p14:tracePt t="1230" x="3475038" y="2101850"/>
          <p14:tracePt t="1237" x="3475038" y="2070100"/>
          <p14:tracePt t="1244" x="3475038" y="2054225"/>
          <p14:tracePt t="1251" x="3475038" y="2022475"/>
          <p14:tracePt t="1258" x="3475038" y="1974850"/>
          <p14:tracePt t="1264" x="3475038" y="1958975"/>
          <p14:tracePt t="1271" x="3459163" y="1927225"/>
          <p14:tracePt t="1278" x="3459163" y="1865313"/>
          <p14:tracePt t="1285" x="3459163" y="1833563"/>
          <p14:tracePt t="1292" x="3443288" y="1801813"/>
          <p14:tracePt t="1298" x="3443288" y="1770063"/>
          <p14:tracePt t="1305" x="3427413" y="1722438"/>
          <p14:tracePt t="1312" x="3395663" y="1658938"/>
          <p14:tracePt t="1319" x="3395663" y="1627188"/>
          <p14:tracePt t="1326" x="3379788" y="1595438"/>
          <p14:tracePt t="1333" x="3363913" y="1547813"/>
          <p14:tracePt t="1340" x="3348038" y="1517650"/>
          <p14:tracePt t="1346" x="3348038" y="1485900"/>
          <p14:tracePt t="1353" x="3332163" y="1438275"/>
          <p14:tracePt t="1360" x="3300413" y="1406525"/>
          <p14:tracePt t="1367" x="3284538" y="1390650"/>
          <p14:tracePt t="1374" x="3268663" y="1374775"/>
          <p14:tracePt t="1381" x="3252788" y="1358900"/>
          <p14:tracePt t="1387" x="3221038" y="1343025"/>
          <p14:tracePt t="1394" x="3205163" y="1327150"/>
          <p14:tracePt t="1401" x="3190875" y="1327150"/>
          <p14:tracePt t="1408" x="3159125" y="1311275"/>
          <p14:tracePt t="1415" x="3143250" y="1295400"/>
          <p14:tracePt t="1422" x="3111500" y="1279525"/>
          <p14:tracePt t="1429" x="3095625" y="1279525"/>
          <p14:tracePt t="1436" x="3079750" y="1279525"/>
          <p14:tracePt t="1443" x="3063875" y="1263650"/>
          <p14:tracePt t="1449" x="3048000" y="1263650"/>
          <p14:tracePt t="1456" x="3032125" y="1247775"/>
          <p14:tracePt t="1470" x="3000375" y="1247775"/>
          <p14:tracePt t="1491" x="2984500" y="1231900"/>
          <p14:tracePt t="1512" x="2968625" y="1216025"/>
          <p14:tracePt t="1532" x="2952750" y="1216025"/>
          <p14:tracePt t="1539" x="2952750" y="1200150"/>
          <p14:tracePt t="1595" x="2936875" y="1200150"/>
          <p14:tracePt t="1628" x="2921000" y="1200150"/>
          <p14:tracePt t="1650" x="2921000" y="1216025"/>
          <p14:tracePt t="1669" x="2905125" y="1231900"/>
          <p14:tracePt t="1677" x="2905125" y="1247775"/>
          <p14:tracePt t="1690" x="2890838" y="1263650"/>
          <p14:tracePt t="1697" x="2874963" y="1295400"/>
          <p14:tracePt t="1703" x="2874963" y="1311275"/>
          <p14:tracePt t="1710" x="2859088" y="1311275"/>
          <p14:tracePt t="1717" x="2843213" y="1343025"/>
          <p14:tracePt t="1724" x="2843213" y="1358900"/>
          <p14:tracePt t="1731" x="2827338" y="1374775"/>
          <p14:tracePt t="1738" x="2811463" y="1390650"/>
          <p14:tracePt t="1744" x="2795588" y="1422400"/>
          <p14:tracePt t="1752" x="2795588" y="1438275"/>
          <p14:tracePt t="1758" x="2779713" y="1454150"/>
          <p14:tracePt t="1765" x="2763838" y="1470025"/>
          <p14:tracePt t="1772" x="2747963" y="1485900"/>
          <p14:tracePt t="1779" x="2732088" y="1501775"/>
          <p14:tracePt t="1785" x="2732088" y="1517650"/>
          <p14:tracePt t="1792" x="2684463" y="1517650"/>
          <p14:tracePt t="1799" x="2684463" y="1533525"/>
          <p14:tracePt t="1806" x="2668588" y="1547813"/>
          <p14:tracePt t="1813" x="2652713" y="1547813"/>
          <p14:tracePt t="1820" x="2652713" y="1563688"/>
          <p14:tracePt t="1827" x="2636838" y="1579563"/>
          <p14:tracePt t="1834" x="2620963" y="1579563"/>
          <p14:tracePt t="1841" x="2605088" y="1595438"/>
          <p14:tracePt t="1847" x="2605088" y="1611313"/>
          <p14:tracePt t="1854" x="2559050" y="1627188"/>
          <p14:tracePt t="1861" x="2559050" y="1643063"/>
          <p14:tracePt t="1868" x="2543175" y="1658938"/>
          <p14:tracePt t="1875" x="2511425" y="1674813"/>
          <p14:tracePt t="1881" x="2495550" y="1690688"/>
          <p14:tracePt t="1888" x="2479675" y="1706563"/>
          <p14:tracePt t="1895" x="2463800" y="1754188"/>
          <p14:tracePt t="1902" x="2447925" y="1801813"/>
          <p14:tracePt t="1909" x="2432050" y="1849438"/>
          <p14:tracePt t="1916" x="2400300" y="1881188"/>
          <p14:tracePt t="1923" x="2384425" y="1943100"/>
          <p14:tracePt t="1930" x="2368550" y="2006600"/>
          <p14:tracePt t="1936" x="2352675" y="2070100"/>
          <p14:tracePt t="1943" x="2352675" y="2117725"/>
          <p14:tracePt t="1950" x="2305050" y="2181225"/>
          <p14:tracePt t="1957" x="2305050" y="2228850"/>
          <p14:tracePt t="1964" x="2289175" y="2274888"/>
          <p14:tracePt t="1971" x="2259013" y="2338388"/>
          <p14:tracePt t="1977" x="2243138" y="2386013"/>
          <p14:tracePt t="1984" x="2243138" y="2417763"/>
          <p14:tracePt t="1991" x="2227263" y="2449513"/>
          <p14:tracePt t="1998" x="2227263" y="2497138"/>
          <p14:tracePt t="2005" x="2227263" y="2528888"/>
          <p14:tracePt t="2012" x="2211388" y="2544763"/>
          <p14:tracePt t="2019" x="2211388" y="2574925"/>
          <p14:tracePt t="2025" x="2211388" y="2606675"/>
          <p14:tracePt t="2032" x="2227263" y="2622550"/>
          <p14:tracePt t="2039" x="2227263" y="2654300"/>
          <p14:tracePt t="2046" x="2243138" y="2670175"/>
          <p14:tracePt t="2053" x="2259013" y="2686050"/>
          <p14:tracePt t="2060" x="2274888" y="2701925"/>
          <p14:tracePt t="2067" x="2289175" y="2717800"/>
          <p14:tracePt t="2074" x="2305050" y="2717800"/>
          <p14:tracePt t="2080" x="2320925" y="2717800"/>
          <p14:tracePt t="2087" x="2336800" y="2717800"/>
          <p14:tracePt t="2094" x="2368550" y="2733675"/>
          <p14:tracePt t="2108" x="2400300" y="2733675"/>
          <p14:tracePt t="2122" x="2416175" y="2733675"/>
          <p14:tracePt t="2129" x="2432050" y="2717800"/>
          <p14:tracePt t="2136" x="2447925" y="2717800"/>
          <p14:tracePt t="2142" x="2463800" y="2701925"/>
          <p14:tracePt t="2156" x="2479675" y="2686050"/>
          <p14:tracePt t="2170" x="2495550" y="2670175"/>
          <p14:tracePt t="2177" x="2543175" y="2638425"/>
          <p14:tracePt t="2191" x="2559050" y="2622550"/>
          <p14:tracePt t="2199" x="2574925" y="2590800"/>
          <p14:tracePt t="2205" x="2590800" y="2560638"/>
          <p14:tracePt t="2213" x="2605088" y="2513013"/>
          <p14:tracePt t="2219" x="2620963" y="2481263"/>
          <p14:tracePt t="2226" x="2652713" y="2417763"/>
          <p14:tracePt t="2233" x="2652713" y="2354263"/>
          <p14:tracePt t="2239" x="2668588" y="2274888"/>
          <p14:tracePt t="2246" x="2684463" y="2181225"/>
          <p14:tracePt t="2253" x="2684463" y="2101850"/>
          <p14:tracePt t="2259" x="2684463" y="2054225"/>
          <p14:tracePt t="2266" x="2716213" y="1927225"/>
          <p14:tracePt t="2273" x="2716213" y="1849438"/>
          <p14:tracePt t="2280" x="2716213" y="1770063"/>
          <p14:tracePt t="2287" x="2732088" y="1706563"/>
          <p14:tracePt t="2293" x="2732088" y="1643063"/>
          <p14:tracePt t="2300" x="2732088" y="1595438"/>
          <p14:tracePt t="2307" x="2732088" y="1533525"/>
          <p14:tracePt t="2314" x="2732088" y="1470025"/>
          <p14:tracePt t="2321" x="2700338" y="1406525"/>
          <p14:tracePt t="2328" x="2700338" y="1374775"/>
          <p14:tracePt t="2335" x="2684463" y="1311275"/>
          <p14:tracePt t="2341" x="2684463" y="1279525"/>
          <p14:tracePt t="2348" x="2668588" y="1231900"/>
          <p14:tracePt t="2355" x="2652713" y="1216025"/>
          <p14:tracePt t="2362" x="2636838" y="1185863"/>
          <p14:tracePt t="2368" x="2636838" y="1169988"/>
          <p14:tracePt t="2376" x="2620963" y="1154113"/>
          <p14:tracePt t="2382" x="2620963" y="1122363"/>
          <p14:tracePt t="2389" x="2605088" y="1106488"/>
          <p14:tracePt t="2396" x="2590800" y="1090613"/>
          <p14:tracePt t="2403" x="2590800" y="1074738"/>
          <p14:tracePt t="2410" x="2574925" y="1058863"/>
          <p14:tracePt t="2417" x="2574925" y="1042988"/>
          <p14:tracePt t="2424" x="2543175" y="1027113"/>
          <p14:tracePt t="2430" x="2543175" y="1011238"/>
          <p14:tracePt t="2437" x="2511425" y="1011238"/>
          <p14:tracePt t="2444" x="2495550" y="995363"/>
          <p14:tracePt t="2451" x="2447925" y="979488"/>
          <p14:tracePt t="2458" x="2432050" y="979488"/>
          <p14:tracePt t="2464" x="2416175" y="979488"/>
          <p14:tracePt t="2471" x="2400300" y="979488"/>
          <p14:tracePt t="2478" x="2384425" y="979488"/>
          <p14:tracePt t="2485" x="2368550" y="979488"/>
          <p14:tracePt t="2492" x="2336800" y="979488"/>
          <p14:tracePt t="2506" x="2305050" y="979488"/>
          <p14:tracePt t="2512" x="2289175" y="995363"/>
          <p14:tracePt t="2519" x="2259013" y="1011238"/>
          <p14:tracePt t="2527" x="2243138" y="1027113"/>
          <p14:tracePt t="2533" x="2227263" y="1042988"/>
          <p14:tracePt t="2540" x="2179638" y="1058863"/>
          <p14:tracePt t="2547" x="2163763" y="1106488"/>
          <p14:tracePt t="2554" x="2147888" y="1122363"/>
          <p14:tracePt t="2560" x="2116138" y="1138238"/>
          <p14:tracePt t="2567" x="2100263" y="1154113"/>
          <p14:tracePt t="2575" x="2084388" y="1169988"/>
          <p14:tracePt t="2581" x="2068513" y="1185863"/>
          <p14:tracePt t="2588" x="2052638" y="1200150"/>
          <p14:tracePt t="2595" x="2036763" y="1231900"/>
          <p14:tracePt t="2609" x="2020888" y="1247775"/>
          <p14:tracePt t="2616" x="2005013" y="1263650"/>
          <p14:tracePt t="2622" x="1989138" y="1279525"/>
          <p14:tracePt t="2629" x="1974850" y="1295400"/>
          <p14:tracePt t="2636" x="1974850" y="1311275"/>
          <p14:tracePt t="2643" x="1958975" y="1311275"/>
          <p14:tracePt t="2650" x="1943100" y="1327150"/>
          <p14:tracePt t="2657" x="1927225" y="1358900"/>
          <p14:tracePt t="2671" x="1911350" y="1374775"/>
          <p14:tracePt t="2678" x="1895475" y="1390650"/>
          <p14:tracePt t="2684" x="1895475" y="1406525"/>
          <p14:tracePt t="2691" x="1879600" y="1438275"/>
          <p14:tracePt t="2698" x="1863725" y="1454150"/>
          <p14:tracePt t="2705" x="1863725" y="1470025"/>
          <p14:tracePt t="2711" x="1847850" y="1485900"/>
          <p14:tracePt t="2719" x="1847850" y="1501775"/>
          <p14:tracePt t="2726" x="1831975" y="1533525"/>
          <p14:tracePt t="2732" x="1831975" y="1547813"/>
          <p14:tracePt t="2739" x="1816100" y="1595438"/>
          <p14:tracePt t="2746" x="1816100" y="1611313"/>
          <p14:tracePt t="2754" x="1800225" y="1627188"/>
          <p14:tracePt t="2761" x="1784350" y="1658938"/>
          <p14:tracePt t="2767" x="1784350" y="1674813"/>
          <p14:tracePt t="2774" x="1752600" y="1722438"/>
          <p14:tracePt t="2782" x="1736725" y="1770063"/>
          <p14:tracePt t="2788" x="1736725" y="1785938"/>
          <p14:tracePt t="2796" x="1720850" y="1817688"/>
          <p14:tracePt t="2802" x="1720850" y="1881188"/>
          <p14:tracePt t="2808" x="1704975" y="1911350"/>
          <p14:tracePt t="2815" x="1704975" y="1974850"/>
          <p14:tracePt t="2822" x="1689100" y="2006600"/>
          <p14:tracePt t="2830" x="1674813" y="2038350"/>
          <p14:tracePt t="2835" x="1674813" y="2101850"/>
          <p14:tracePt t="2843" x="1674813" y="2133600"/>
          <p14:tracePt t="2849" x="1643063" y="2181225"/>
          <p14:tracePt t="2856" x="1643063" y="2212975"/>
          <p14:tracePt t="2863" x="1627188" y="2243138"/>
          <p14:tracePt t="2869" x="1627188" y="2259013"/>
          <p14:tracePt t="2876" x="1627188" y="2306638"/>
          <p14:tracePt t="2884" x="1611313" y="2338388"/>
          <p14:tracePt t="2890" x="1611313" y="2354263"/>
          <p14:tracePt t="2897" x="1611313" y="2370138"/>
          <p14:tracePt t="2904" x="1595438" y="2401888"/>
          <p14:tracePt t="2910" x="1595438" y="2417763"/>
          <p14:tracePt t="2917" x="1595438" y="2433638"/>
          <p14:tracePt t="2924" x="1595438" y="2449513"/>
          <p14:tracePt t="2931" x="1595438" y="2465388"/>
          <p14:tracePt t="2938" x="1595438" y="2481263"/>
          <p14:tracePt t="2945" x="1579563" y="2481263"/>
          <p14:tracePt t="2952" x="1579563" y="2497138"/>
          <p14:tracePt t="2959" x="1579563" y="2513013"/>
          <p14:tracePt t="2965" x="1579563" y="2528888"/>
          <p14:tracePt t="2972" x="1579563" y="2544763"/>
          <p14:tracePt t="2994" x="1563688" y="2560638"/>
          <p14:tracePt t="3000" x="1563688" y="2574925"/>
          <p14:tracePt t="3007" x="1563688" y="2590800"/>
          <p14:tracePt t="3014" x="1563688" y="2606675"/>
          <p14:tracePt t="3021" x="1563688" y="2622550"/>
          <p14:tracePt t="3028" x="1563688" y="2638425"/>
          <p14:tracePt t="3034" x="1563688" y="2670175"/>
          <p14:tracePt t="3041" x="1563688" y="2686050"/>
          <p14:tracePt t="3048" x="1563688" y="2701925"/>
          <p14:tracePt t="3055" x="1563688" y="2733675"/>
          <p14:tracePt t="3062" x="1563688" y="2781300"/>
          <p14:tracePt t="3068" x="1563688" y="2813050"/>
          <p14:tracePt t="3075" x="1563688" y="2844800"/>
          <p14:tracePt t="3082" x="1563688" y="2908300"/>
          <p14:tracePt t="3089" x="1563688" y="2938463"/>
          <p14:tracePt t="3096" x="1563688" y="2954338"/>
          <p14:tracePt t="3102" x="1563688" y="2986088"/>
          <p14:tracePt t="3109" x="1563688" y="3049588"/>
          <p14:tracePt t="3116" x="1563688" y="3081338"/>
          <p14:tracePt t="3123" x="1563688" y="3113088"/>
          <p14:tracePt t="3130" x="1563688" y="3160713"/>
          <p14:tracePt t="3137" x="1579563" y="3192463"/>
          <p14:tracePt t="3144" x="1579563" y="3255963"/>
          <p14:tracePt t="3151" x="1579563" y="3286125"/>
          <p14:tracePt t="3158" x="1579563" y="3317875"/>
          <p14:tracePt t="3164" x="1595438" y="3333750"/>
          <p14:tracePt t="3171" x="1595438" y="3365500"/>
          <p14:tracePt t="3178" x="1595438" y="3381375"/>
          <p14:tracePt t="3185" x="1611313" y="3397250"/>
          <p14:tracePt t="3192" x="1611313" y="3413125"/>
          <p14:tracePt t="3199" x="1611313" y="3460750"/>
          <p14:tracePt t="3205" x="1627188" y="3476625"/>
          <p14:tracePt t="3212" x="1627188" y="3492500"/>
          <p14:tracePt t="3227" x="1627188" y="3508375"/>
          <p14:tracePt t="3233" x="1643063" y="3524250"/>
          <p14:tracePt t="3247" x="1643063" y="3540125"/>
          <p14:tracePt t="3254" x="1643063" y="3556000"/>
          <p14:tracePt t="3268" x="1643063" y="3571875"/>
          <p14:tracePt t="3275" x="1658938" y="3587750"/>
          <p14:tracePt t="3282" x="1658938" y="3602038"/>
          <p14:tracePt t="3303" x="1674813" y="3602038"/>
          <p14:tracePt t="3316" x="1674813" y="3617913"/>
          <p14:tracePt t="3344" x="1689100" y="3633788"/>
          <p14:tracePt t="3371" x="1704975" y="3633788"/>
          <p14:tracePt t="3392" x="1720850" y="3633788"/>
          <p14:tracePt t="3414" x="1736725" y="3633788"/>
          <p14:tracePt t="3418" x="1752600" y="3617913"/>
          <p14:tracePt t="3432" x="1768475" y="3617913"/>
          <p14:tracePt t="3446" x="1784350" y="3617913"/>
          <p14:tracePt t="3453" x="1800225" y="3617913"/>
          <p14:tracePt t="3460" x="1816100" y="3602038"/>
          <p14:tracePt t="3466" x="1847850" y="3571875"/>
          <p14:tracePt t="3473" x="1863725" y="3571875"/>
          <p14:tracePt t="3480" x="1911350" y="3556000"/>
          <p14:tracePt t="3487" x="1943100" y="3556000"/>
          <p14:tracePt t="3494" x="1974850" y="3540125"/>
          <p14:tracePt t="3501" x="2036763" y="3524250"/>
          <p14:tracePt t="3507" x="2100263" y="3524250"/>
          <p14:tracePt t="3514" x="2163763" y="3508375"/>
          <p14:tracePt t="3521" x="2211388" y="3476625"/>
          <p14:tracePt t="3528" x="2274888" y="3460750"/>
          <p14:tracePt t="3535" x="2336800" y="3444875"/>
          <p14:tracePt t="3542" x="2384425" y="3429000"/>
          <p14:tracePt t="3548" x="2432050" y="3397250"/>
          <p14:tracePt t="3555" x="2495550" y="3365500"/>
          <p14:tracePt t="3562" x="2511425" y="3349625"/>
          <p14:tracePt t="3569" x="2574925" y="3302000"/>
          <p14:tracePt t="3576" x="2605088" y="3286125"/>
          <p14:tracePt t="3583" x="2620963" y="3255963"/>
          <p14:tracePt t="3589" x="2636838" y="3240088"/>
          <p14:tracePt t="3597" x="2684463" y="3192463"/>
          <p14:tracePt t="3604" x="2700338" y="3160713"/>
          <p14:tracePt t="3610" x="2732088" y="3128963"/>
          <p14:tracePt t="3617" x="2763838" y="3081338"/>
          <p14:tracePt t="3624" x="2763838" y="3065463"/>
          <p14:tracePt t="3631" x="2795588" y="3033713"/>
          <p14:tracePt t="3638" x="2811463" y="3001963"/>
          <p14:tracePt t="3644" x="2843213" y="2954338"/>
          <p14:tracePt t="3651" x="2859088" y="2922588"/>
          <p14:tracePt t="3658" x="2859088" y="2892425"/>
          <p14:tracePt t="3665" x="2890838" y="2844800"/>
          <p14:tracePt t="3672" x="2905125" y="2813050"/>
          <p14:tracePt t="3679" x="2921000" y="2765425"/>
          <p14:tracePt t="3685" x="2968625" y="2733675"/>
          <p14:tracePt t="3692" x="2968625" y="2717800"/>
          <p14:tracePt t="3699" x="2984500" y="2686050"/>
          <p14:tracePt t="3706" x="3000375" y="2638425"/>
          <p14:tracePt t="3713" x="3016250" y="2606675"/>
          <p14:tracePt t="3720" x="3032125" y="2560638"/>
          <p14:tracePt t="3734" x="3048000" y="2513013"/>
          <p14:tracePt t="3740" x="3048000" y="2497138"/>
          <p14:tracePt t="3748" x="3048000" y="2465388"/>
          <p14:tracePt t="3755" x="3079750" y="2433638"/>
          <p14:tracePt t="3762" x="3079750" y="2417763"/>
          <p14:tracePt t="3768" x="3095625" y="2401888"/>
          <p14:tracePt t="3775" x="3095625" y="2386013"/>
          <p14:tracePt t="3789" x="3111500" y="2370138"/>
          <p14:tracePt t="3796" x="3111500" y="2354263"/>
          <p14:tracePt t="3810" x="3111500" y="2338388"/>
          <p14:tracePt t="3816" x="3127375" y="2322513"/>
          <p14:tracePt t="3823" x="3127375" y="2306638"/>
          <p14:tracePt t="3837" x="3127375" y="2290763"/>
          <p14:tracePt t="3844" x="3143250" y="2290763"/>
          <p14:tracePt t="3857" x="3143250" y="2274888"/>
          <p14:tracePt t="3871" x="3143250" y="2259013"/>
          <p14:tracePt t="3885" x="3143250" y="2243138"/>
          <p14:tracePt t="3905" x="3143250" y="2228850"/>
          <p14:tracePt t="3914" x="3143250" y="2212975"/>
          <p14:tracePt t="3920" x="3143250" y="2197100"/>
          <p14:tracePt t="3927" x="3143250" y="2181225"/>
          <p14:tracePt t="3940" x="3143250" y="2165350"/>
          <p14:tracePt t="3947" x="3143250" y="2149475"/>
          <p14:tracePt t="3954" x="3143250" y="2133600"/>
          <p14:tracePt t="3962" x="3143250" y="2117725"/>
          <p14:tracePt t="3968" x="3143250" y="2101850"/>
          <p14:tracePt t="3974" x="3143250" y="2085975"/>
          <p14:tracePt t="3981" x="3143250" y="2054225"/>
          <p14:tracePt t="3988" x="3143250" y="2038350"/>
          <p14:tracePt t="3996" x="3143250" y="2006600"/>
          <p14:tracePt t="4002" x="3159125" y="1990725"/>
          <p14:tracePt t="4009" x="3143250" y="1943100"/>
          <p14:tracePt t="4015" x="3143250" y="1895475"/>
          <p14:tracePt t="4023" x="3143250" y="1865313"/>
          <p14:tracePt t="4030" x="3143250" y="1801813"/>
          <p14:tracePt t="4036" x="3127375" y="1738313"/>
          <p14:tracePt t="4042" x="3127375" y="1706563"/>
          <p14:tracePt t="4049" x="3111500" y="1658938"/>
          <p14:tracePt t="4056" x="3111500" y="1627188"/>
          <p14:tracePt t="4063" x="3111500" y="1595438"/>
          <p14:tracePt t="4070" x="3095625" y="1547813"/>
          <p14:tracePt t="4077" x="3095625" y="1501775"/>
          <p14:tracePt t="4084" x="3095625" y="1454150"/>
          <p14:tracePt t="4091" x="3095625" y="1438275"/>
          <p14:tracePt t="4097" x="3079750" y="1406525"/>
          <p14:tracePt t="4105" x="3079750" y="1390650"/>
          <p14:tracePt t="4112" x="3063875" y="1374775"/>
          <p14:tracePt t="4118" x="3063875" y="1343025"/>
          <p14:tracePt t="4132" x="3063875" y="1311275"/>
          <p14:tracePt t="4146" x="3063875" y="1295400"/>
          <p14:tracePt t="4153" x="3048000" y="1263650"/>
          <p14:tracePt t="4166" x="3032125" y="1247775"/>
          <p14:tracePt t="4173" x="3032125" y="1231900"/>
          <p14:tracePt t="4187" x="3016250" y="1216025"/>
          <p14:tracePt t="4201" x="3016250" y="1200150"/>
          <p14:tracePt t="4207" x="3000375" y="1185863"/>
          <p14:tracePt t="4235" x="2984500" y="1169988"/>
          <p14:tracePt t="4277" x="2984500" y="1154113"/>
          <p14:tracePt t="4326" x="2984500" y="1138238"/>
          <p14:tracePt t="4420" x="2968625" y="1138238"/>
          <p14:tracePt t="4546" x="2952750" y="1138238"/>
          <p14:tracePt t="4627" x="2936875" y="1154113"/>
          <p14:tracePt t="4710" x="2936875" y="1169988"/>
          <p14:tracePt t="6547" x="2936875" y="1154113"/>
          <p14:tracePt t="6555" x="2952750" y="1106488"/>
          <p14:tracePt t="6561" x="2968625" y="1074738"/>
          <p14:tracePt t="6567" x="2984500" y="1027113"/>
          <p14:tracePt t="6575" x="3000375" y="995363"/>
          <p14:tracePt t="6588" x="3032125" y="963613"/>
          <p14:tracePt t="6595" x="3032125" y="947738"/>
          <p14:tracePt t="6609" x="3032125" y="931863"/>
          <p14:tracePt t="6615" x="3032125" y="915988"/>
          <p14:tracePt t="6651" x="3000375" y="915988"/>
          <p14:tracePt t="6658" x="2984500" y="915988"/>
          <p14:tracePt t="6670" x="2968625" y="915988"/>
          <p14:tracePt t="6677" x="2952750" y="915988"/>
          <p14:tracePt t="6685" x="2936875" y="915988"/>
          <p14:tracePt t="6691" x="2921000" y="915988"/>
          <p14:tracePt t="6697" x="2905125" y="915988"/>
          <p14:tracePt t="6711" x="2890838" y="915988"/>
          <p14:tracePt t="6718" x="2874963" y="915988"/>
          <p14:tracePt t="6732" x="2827338" y="915988"/>
          <p14:tracePt t="6738" x="2811463" y="915988"/>
          <p14:tracePt t="6745" x="2779713" y="915988"/>
          <p14:tracePt t="6752" x="2763838" y="931863"/>
          <p14:tracePt t="6759" x="2732088" y="931863"/>
          <p14:tracePt t="6767" x="2716213" y="931863"/>
          <p14:tracePt t="6773" x="2668588" y="947738"/>
          <p14:tracePt t="6780" x="2652713" y="947738"/>
          <p14:tracePt t="6787" x="2620963" y="947738"/>
          <p14:tracePt t="6793" x="2574925" y="947738"/>
          <p14:tracePt t="6801" x="2543175" y="947738"/>
          <p14:tracePt t="6808" x="2511425" y="947738"/>
          <p14:tracePt t="6814" x="2479675" y="947738"/>
          <p14:tracePt t="6821" x="2432050" y="915988"/>
          <p14:tracePt t="6828" x="2368550" y="915988"/>
          <p14:tracePt t="6835" x="2336800" y="915988"/>
          <p14:tracePt t="6841" x="2259013" y="915988"/>
          <p14:tracePt t="6848" x="2195513" y="915988"/>
          <p14:tracePt t="6855" x="2163763" y="915988"/>
          <p14:tracePt t="6862" x="2084388" y="915988"/>
          <p14:tracePt t="6869" x="2020888" y="900113"/>
          <p14:tracePt t="6876" x="1958975" y="900113"/>
          <p14:tracePt t="6883" x="1895475" y="900113"/>
          <p14:tracePt t="6890" x="1863725" y="900113"/>
          <p14:tracePt t="6897" x="1831975" y="884238"/>
          <p14:tracePt t="6903" x="1800225" y="884238"/>
          <p14:tracePt t="6910" x="1784350" y="884238"/>
          <p14:tracePt t="6917" x="1768475" y="884238"/>
          <p14:tracePt t="6924" x="1752600" y="884238"/>
          <p14:tracePt t="6931" x="1752600" y="868363"/>
          <p14:tracePt t="7028" x="1768475" y="868363"/>
          <p14:tracePt t="7041" x="1784350" y="868363"/>
          <p14:tracePt t="7062" x="1800225" y="868363"/>
          <p14:tracePt t="7068" x="1816100" y="854075"/>
          <p14:tracePt t="7076" x="1831975" y="854075"/>
          <p14:tracePt t="7082" x="1847850" y="854075"/>
          <p14:tracePt t="7089" x="1879600" y="854075"/>
          <p14:tracePt t="7096" x="1895475" y="854075"/>
          <p14:tracePt t="7102" x="1927225" y="854075"/>
          <p14:tracePt t="7110" x="1958975" y="854075"/>
          <p14:tracePt t="7116" x="2020888" y="854075"/>
          <p14:tracePt t="7123" x="2100263" y="854075"/>
          <p14:tracePt t="7130" x="2163763" y="854075"/>
          <p14:tracePt t="7137" x="2243138" y="854075"/>
          <p14:tracePt t="7144" x="2320925" y="854075"/>
          <p14:tracePt t="7150" x="2384425" y="854075"/>
          <p14:tracePt t="7157" x="2447925" y="854075"/>
          <p14:tracePt t="7164" x="2495550" y="854075"/>
          <p14:tracePt t="7171" x="2559050" y="838200"/>
          <p14:tracePt t="7178" x="2620963" y="838200"/>
          <p14:tracePt t="7184" x="2684463" y="806450"/>
          <p14:tracePt t="7192" x="2747963" y="806450"/>
          <p14:tracePt t="7198" x="2763838" y="806450"/>
          <p14:tracePt t="7205" x="2811463" y="806450"/>
          <p14:tracePt t="7212" x="2827338" y="790575"/>
          <p14:tracePt t="7219" x="2859088" y="790575"/>
          <p14:tracePt t="7225" x="2874963" y="790575"/>
          <p14:tracePt t="7233" x="2905125" y="790575"/>
          <p14:tracePt t="7246" x="2936875" y="790575"/>
          <p14:tracePt t="7254" x="2952750" y="790575"/>
          <p14:tracePt t="7261" x="2968625" y="790575"/>
          <p14:tracePt t="7267" x="2984500" y="790575"/>
          <p14:tracePt t="7274" x="3016250" y="790575"/>
          <p14:tracePt t="7281" x="3032125" y="790575"/>
          <p14:tracePt t="7288" x="3048000" y="790575"/>
          <p14:tracePt t="7294" x="3063875" y="790575"/>
          <p14:tracePt t="7301" x="3079750" y="790575"/>
          <p14:tracePt t="7309" x="3095625" y="790575"/>
          <p14:tracePt t="7315" x="3111500" y="774700"/>
          <p14:tracePt t="7322" x="3127375" y="774700"/>
          <p14:tracePt t="7329" x="3143250" y="774700"/>
          <p14:tracePt t="7335" x="3159125" y="774700"/>
          <p14:tracePt t="7349" x="3175000" y="774700"/>
          <p14:tracePt t="7357" x="3190875" y="774700"/>
          <p14:tracePt t="7363" x="3205163" y="774700"/>
          <p14:tracePt t="7369" x="3221038" y="758825"/>
          <p14:tracePt t="7376" x="3236913" y="758825"/>
          <p14:tracePt t="7391" x="3252788" y="758825"/>
          <p14:tracePt t="7405" x="3268663" y="758825"/>
          <p14:tracePt t="7411" x="3284538" y="758825"/>
          <p14:tracePt t="7433" x="3300413" y="758825"/>
          <p14:tracePt t="7459" x="3316288" y="758825"/>
          <p14:tracePt t="7493" x="3332163" y="758825"/>
          <p14:tracePt t="7578" x="3332163" y="774700"/>
          <p14:tracePt t="7598" x="3316288" y="790575"/>
          <p14:tracePt t="7610" x="3300413" y="790575"/>
          <p14:tracePt t="7617" x="3268663" y="822325"/>
          <p14:tracePt t="7625" x="3236913" y="822325"/>
          <p14:tracePt t="7631" x="3205163" y="838200"/>
          <p14:tracePt t="7639" x="3159125" y="838200"/>
          <p14:tracePt t="7644" x="3111500" y="838200"/>
          <p14:tracePt t="7651" x="3016250" y="838200"/>
          <p14:tracePt t="7658" x="2936875" y="854075"/>
          <p14:tracePt t="7665" x="2859088" y="854075"/>
          <p14:tracePt t="7672" x="2795588" y="854075"/>
          <p14:tracePt t="7679" x="2716213" y="854075"/>
          <p14:tracePt t="7685" x="2605088" y="854075"/>
          <p14:tracePt t="7692" x="2511425" y="854075"/>
          <p14:tracePt t="7699" x="2432050" y="854075"/>
          <p14:tracePt t="7706" x="2352675" y="822325"/>
          <p14:tracePt t="7713" x="2274888" y="822325"/>
          <p14:tracePt t="7720" x="2211388" y="822325"/>
          <p14:tracePt t="7727" x="2147888" y="806450"/>
          <p14:tracePt t="7734" x="2084388" y="806450"/>
          <p14:tracePt t="7741" x="2020888" y="806450"/>
          <p14:tracePt t="7748" x="1989138" y="806450"/>
          <p14:tracePt t="7755" x="1927225" y="806450"/>
          <p14:tracePt t="7761" x="1879600" y="806450"/>
          <p14:tracePt t="7768" x="1816100" y="806450"/>
          <p14:tracePt t="7774" x="1752600" y="806450"/>
          <p14:tracePt t="7781" x="1720850" y="806450"/>
          <p14:tracePt t="7788" x="1689100" y="806450"/>
          <p14:tracePt t="7795" x="1658938" y="806450"/>
          <p14:tracePt t="7802" x="1611313" y="806450"/>
          <p14:tracePt t="7809" x="1595438" y="806450"/>
          <p14:tracePt t="7816" x="1579563" y="806450"/>
          <p14:tracePt t="7823" x="1563688" y="790575"/>
          <p14:tracePt t="7836" x="1547813" y="790575"/>
          <p14:tracePt t="7865" x="1547813" y="774700"/>
          <p14:tracePt t="7885" x="1563688" y="774700"/>
          <p14:tracePt t="7907" x="1579563" y="774700"/>
          <p14:tracePt t="7913" x="1595438" y="774700"/>
          <p14:tracePt t="7919" x="1611313" y="774700"/>
          <p14:tracePt t="7926" x="1611313" y="758825"/>
          <p14:tracePt t="7933" x="1627188" y="758825"/>
          <p14:tracePt t="7940" x="1643063" y="758825"/>
          <p14:tracePt t="7954" x="1658938" y="758825"/>
          <p14:tracePt t="7960" x="1674813" y="758825"/>
          <p14:tracePt t="7967" x="1689100" y="758825"/>
          <p14:tracePt t="7974" x="1704975" y="758825"/>
          <p14:tracePt t="7981" x="1720850" y="758825"/>
          <p14:tracePt t="7988" x="1736725" y="742950"/>
          <p14:tracePt t="8002" x="1752600" y="742950"/>
          <p14:tracePt t="8008" x="1784350" y="742950"/>
          <p14:tracePt t="8021" x="1800225" y="742950"/>
          <p14:tracePt t="8028" x="1816100" y="742950"/>
          <p14:tracePt t="8035" x="1831975" y="742950"/>
          <p14:tracePt t="8042" x="1847850" y="742950"/>
          <p14:tracePt t="8056" x="1863725" y="742950"/>
          <p14:tracePt t="8077" x="1879600" y="742950"/>
          <p14:tracePt t="8104" x="1895475" y="742950"/>
          <p14:tracePt t="8159" x="1911350" y="742950"/>
          <p14:tracePt t="8187" x="1927225" y="742950"/>
          <p14:tracePt t="8194" x="1943100" y="742950"/>
          <p14:tracePt t="8215" x="1958975" y="742950"/>
          <p14:tracePt t="8228" x="1974850" y="742950"/>
          <p14:tracePt t="8249" x="1989138" y="742950"/>
          <p14:tracePt t="8263" x="2005013" y="742950"/>
          <p14:tracePt t="8318" x="2005013" y="758825"/>
          <p14:tracePt t="8386" x="2005013" y="774700"/>
          <p14:tracePt t="8455" x="2020888" y="774700"/>
          <p14:tracePt t="8462" x="2036763" y="774700"/>
          <p14:tracePt t="8469" x="2052638" y="774700"/>
          <p14:tracePt t="8489" x="2068513" y="774700"/>
          <p14:tracePt t="8495" x="2084388" y="774700"/>
          <p14:tracePt t="8503" x="2100263" y="774700"/>
          <p14:tracePt t="8509" x="2116138" y="774700"/>
          <p14:tracePt t="8516" x="2132013" y="790575"/>
          <p14:tracePt t="8523" x="2163763" y="790575"/>
          <p14:tracePt t="8530" x="2179638" y="790575"/>
          <p14:tracePt t="8537" x="2227263" y="790575"/>
          <p14:tracePt t="8543" x="2274888" y="790575"/>
          <p14:tracePt t="8550" x="2305050" y="790575"/>
          <p14:tracePt t="8556" x="2352675" y="806450"/>
          <p14:tracePt t="8564" x="2416175" y="806450"/>
          <p14:tracePt t="8571" x="2447925" y="806450"/>
          <p14:tracePt t="8577" x="2511425" y="806450"/>
          <p14:tracePt t="8584" x="2559050" y="806450"/>
          <p14:tracePt t="8591" x="2620963" y="806450"/>
          <p14:tracePt t="8598" x="2652713" y="806450"/>
          <p14:tracePt t="8605" x="2716213" y="806450"/>
          <p14:tracePt t="8612" x="2795588" y="806450"/>
          <p14:tracePt t="8619" x="2859088" y="806450"/>
          <p14:tracePt t="8626" x="2936875" y="806450"/>
          <p14:tracePt t="8633" x="3000375" y="806450"/>
          <p14:tracePt t="8640" x="3063875" y="806450"/>
          <p14:tracePt t="8647" x="3127375" y="806450"/>
          <p14:tracePt t="8654" x="3175000" y="790575"/>
          <p14:tracePt t="8660" x="3221038" y="790575"/>
          <p14:tracePt t="8666" x="3252788" y="790575"/>
          <p14:tracePt t="8673" x="3284538" y="790575"/>
          <p14:tracePt t="8680" x="3316288" y="790575"/>
          <p14:tracePt t="8687" x="3332163" y="790575"/>
          <p14:tracePt t="8694" x="3363913" y="790575"/>
          <p14:tracePt t="8701" x="3379788" y="790575"/>
          <p14:tracePt t="8708" x="3395663" y="790575"/>
          <p14:tracePt t="8714" x="3411538" y="790575"/>
          <p14:tracePt t="8729" x="3427413" y="790575"/>
          <p14:tracePt t="8735" x="3443288" y="790575"/>
          <p14:tracePt t="8756" x="3459163" y="790575"/>
          <p14:tracePt t="8785" x="3475038" y="790575"/>
          <p14:tracePt t="8811" x="3490913" y="790575"/>
          <p14:tracePt t="8832" x="3505200" y="790575"/>
          <p14:tracePt t="8847" x="3521075" y="790575"/>
          <p14:tracePt t="8852" x="3521075" y="774700"/>
          <p14:tracePt t="8873" x="3536950" y="774700"/>
          <p14:tracePt t="8880" x="3552825" y="774700"/>
          <p14:tracePt t="8900" x="3568700" y="774700"/>
          <p14:tracePt t="8922" x="3584575" y="774700"/>
          <p14:tracePt t="9190" x="3568700" y="774700"/>
          <p14:tracePt t="9305" x="3552825" y="774700"/>
          <p14:tracePt t="9738" x="3536950" y="774700"/>
          <p14:tracePt t="10034" x="3521075" y="774700"/>
          <p14:tracePt t="10321" x="3521075" y="790575"/>
          <p14:tracePt t="10355" x="3505200" y="790575"/>
          <p14:tracePt t="10383" x="3490913" y="806450"/>
          <p14:tracePt t="10389" x="3475038" y="806450"/>
          <p14:tracePt t="10424" x="3475038" y="822325"/>
          <p14:tracePt t="10431" x="3459163" y="822325"/>
          <p14:tracePt t="10458" x="3443288" y="822325"/>
          <p14:tracePt t="10500" x="3427413" y="838200"/>
          <p14:tracePt t="10547" x="3427413" y="854075"/>
          <p14:tracePt t="10910" x="3443288" y="838200"/>
          <p14:tracePt t="11205" x="3459163" y="838200"/>
          <p14:tracePt t="11349" x="3459163" y="822325"/>
          <p14:tracePt t="11804" x="3459163" y="838200"/>
          <p14:tracePt t="11872" x="3459163" y="854075"/>
          <p14:tracePt t="11920" x="3443288" y="868363"/>
          <p14:tracePt t="11940" x="3427413" y="868363"/>
          <p14:tracePt t="11960" x="3427413" y="884238"/>
          <p14:tracePt t="11968" x="3411538" y="900113"/>
          <p14:tracePt t="11980" x="3395663" y="915988"/>
          <p14:tracePt t="11987" x="3379788" y="915988"/>
          <p14:tracePt t="12001" x="3363913" y="947738"/>
          <p14:tracePt t="12008" x="3332163" y="979488"/>
          <p14:tracePt t="12015" x="3284538" y="1027113"/>
          <p14:tracePt t="12022" x="3268663" y="1058863"/>
          <p14:tracePt t="12029" x="3236913" y="1074738"/>
          <p14:tracePt t="12035" x="3175000" y="1122363"/>
          <p14:tracePt t="12042" x="3127375" y="1154113"/>
          <p14:tracePt t="12049" x="3063875" y="1216025"/>
          <p14:tracePt t="12056" x="3000375" y="1263650"/>
          <p14:tracePt t="12063" x="2952750" y="1311275"/>
          <p14:tracePt t="12069" x="2890838" y="1327150"/>
          <p14:tracePt t="12077" x="2827338" y="1374775"/>
          <p14:tracePt t="12083" x="2763838" y="1390650"/>
          <p14:tracePt t="12090" x="2732088" y="1406525"/>
          <p14:tracePt t="12097" x="2684463" y="1422400"/>
          <p14:tracePt t="12104" x="2652713" y="1422400"/>
          <p14:tracePt t="12111" x="2636838" y="1438275"/>
          <p14:tracePt t="12118" x="2605088" y="1438275"/>
          <p14:tracePt t="12125" x="2590800" y="1454150"/>
          <p14:tracePt t="12131" x="2559050" y="1454150"/>
          <p14:tracePt t="12138" x="2559050" y="1470025"/>
          <p14:tracePt t="12145" x="2543175" y="1470025"/>
          <p14:tracePt t="12152" x="2527300" y="1470025"/>
          <p14:tracePt t="12159" x="2511425" y="1485900"/>
          <p14:tracePt t="12173" x="2495550" y="1501775"/>
          <p14:tracePt t="12187" x="2479675" y="1501775"/>
          <p14:tracePt t="12193" x="2463800" y="1517650"/>
          <p14:tracePt t="12207" x="2447925" y="1517650"/>
          <p14:tracePt t="12214" x="2416175" y="1517650"/>
          <p14:tracePt t="12227" x="2400300" y="1517650"/>
          <p14:tracePt t="12235" x="2384425" y="1533525"/>
          <p14:tracePt t="12241" x="2368550" y="1533525"/>
          <p14:tracePt t="12249" x="2320925" y="1533525"/>
          <p14:tracePt t="12255" x="2305050" y="1547813"/>
          <p14:tracePt t="12262" x="2274888" y="1547813"/>
          <p14:tracePt t="12268" x="2243138" y="1547813"/>
          <p14:tracePt t="12275" x="2179638" y="1579563"/>
          <p14:tracePt t="12282" x="2132013" y="1579563"/>
          <p14:tracePt t="12289" x="2068513" y="1595438"/>
          <p14:tracePt t="12296" x="2005013" y="1595438"/>
          <p14:tracePt t="12303" x="1943100" y="1595438"/>
          <p14:tracePt t="12310" x="1879600" y="1611313"/>
          <p14:tracePt t="12317" x="1831975" y="1611313"/>
          <p14:tracePt t="12323" x="1768475" y="1611313"/>
          <p14:tracePt t="12330" x="1704975" y="1611313"/>
          <p14:tracePt t="12337" x="1674813" y="1611313"/>
          <p14:tracePt t="12344" x="1643063" y="1611313"/>
          <p14:tracePt t="12351" x="1595438" y="1611313"/>
          <p14:tracePt t="12358" x="1579563" y="1611313"/>
          <p14:tracePt t="12364" x="1547813" y="1611313"/>
          <p14:tracePt t="12372" x="1547813" y="1595438"/>
          <p14:tracePt t="12378" x="1516063" y="1595438"/>
          <p14:tracePt t="12385" x="1500188" y="1579563"/>
          <p14:tracePt t="12399" x="1484313" y="1579563"/>
          <p14:tracePt t="12406" x="1468438" y="1579563"/>
          <p14:tracePt t="12413" x="1452563" y="1579563"/>
          <p14:tracePt t="12419" x="1452563" y="1563688"/>
          <p14:tracePt t="12426" x="1436688" y="1563688"/>
          <p14:tracePt t="12440" x="1420813" y="1547813"/>
          <p14:tracePt t="12447" x="1404938" y="1547813"/>
          <p14:tracePt t="12461" x="1389063" y="1547813"/>
          <p14:tracePt t="12468" x="1373188" y="1533525"/>
          <p14:tracePt t="12475" x="1358900" y="1533525"/>
          <p14:tracePt t="12488" x="1343025" y="1517650"/>
          <p14:tracePt t="12497" x="1327150" y="1501775"/>
          <p14:tracePt t="12502" x="1311275" y="1501775"/>
          <p14:tracePt t="12516" x="1295400" y="1501775"/>
          <p14:tracePt t="12523" x="1279525" y="1485900"/>
          <p14:tracePt t="12530" x="1263650" y="1485900"/>
          <p14:tracePt t="12537" x="1247775" y="1485900"/>
          <p14:tracePt t="12544" x="1231900" y="1485900"/>
          <p14:tracePt t="12564" x="1216025" y="1485900"/>
          <p14:tracePt t="12585" x="1200150" y="1485900"/>
          <p14:tracePt t="12653" x="1216025" y="1485900"/>
          <p14:tracePt t="12695" x="1231900" y="1485900"/>
          <p14:tracePt t="12701" x="1247775" y="1485900"/>
          <p14:tracePt t="12737" x="1263650" y="1485900"/>
          <p14:tracePt t="12764" x="1279525" y="1485900"/>
          <p14:tracePt t="12790" x="1295400" y="1485900"/>
          <p14:tracePt t="12825" x="1311275" y="1485900"/>
          <p14:tracePt t="12860" x="1327150" y="1501775"/>
          <p14:tracePt t="12928" x="1343025" y="1501775"/>
          <p14:tracePt t="13017" x="1358900" y="1501775"/>
          <p14:tracePt t="13223" x="1358900" y="1517650"/>
          <p14:tracePt t="13244" x="1343025" y="1533525"/>
          <p14:tracePt t="13257" x="1327150" y="1533525"/>
          <p14:tracePt t="13264" x="1311275" y="1533525"/>
          <p14:tracePt t="13270" x="1295400" y="1533525"/>
          <p14:tracePt t="13278" x="1263650" y="1547813"/>
          <p14:tracePt t="13284" x="1247775" y="1547813"/>
          <p14:tracePt t="13291" x="1231900" y="1547813"/>
          <p14:tracePt t="13298" x="1200150" y="1563688"/>
          <p14:tracePt t="13304" x="1152525" y="1563688"/>
          <p14:tracePt t="13311" x="1136650" y="1563688"/>
          <p14:tracePt t="13318" x="1104900" y="1563688"/>
          <p14:tracePt t="13325" x="1089025" y="1547813"/>
          <p14:tracePt t="13332" x="1073150" y="1547813"/>
          <p14:tracePt t="13339" x="1058863" y="1533525"/>
          <p14:tracePt t="13345" x="1058863" y="1517650"/>
          <p14:tracePt t="13352" x="1042988" y="1501775"/>
          <p14:tracePt t="13366" x="1027113" y="1485900"/>
          <p14:tracePt t="13373" x="1027113" y="1470025"/>
          <p14:tracePt t="13380" x="1027113" y="1454150"/>
          <p14:tracePt t="13387" x="1011238" y="1454150"/>
          <p14:tracePt t="13394" x="1011238" y="1438275"/>
          <p14:tracePt t="13401" x="1011238" y="1422400"/>
          <p14:tracePt t="13423" x="1011238" y="1406525"/>
          <p14:tracePt t="13450" x="1011238" y="1390650"/>
          <p14:tracePt t="13477" x="1027113" y="1374775"/>
          <p14:tracePt t="13498" x="1042988" y="1374775"/>
          <p14:tracePt t="13517" x="1058863" y="1374775"/>
          <p14:tracePt t="13538" x="1073150" y="1374775"/>
          <p14:tracePt t="13567" x="1089025" y="1374775"/>
          <p14:tracePt t="13587" x="1104900" y="1374775"/>
          <p14:tracePt t="13607" x="1120775" y="1374775"/>
          <p14:tracePt t="13641" x="1136650" y="1374775"/>
          <p14:tracePt t="13676" x="1152525" y="1390650"/>
          <p14:tracePt t="13703" x="1168400" y="1390650"/>
          <p14:tracePt t="13724" x="1184275" y="1390650"/>
          <p14:tracePt t="13732" x="1184275" y="1406525"/>
          <p14:tracePt t="13744" x="1200150" y="1406525"/>
          <p14:tracePt t="13751" x="1216025" y="1406525"/>
          <p14:tracePt t="13765" x="1231900" y="1406525"/>
          <p14:tracePt t="13771" x="1247775" y="1422400"/>
          <p14:tracePt t="13778" x="1263650" y="1422400"/>
          <p14:tracePt t="13785" x="1279525" y="1422400"/>
          <p14:tracePt t="13792" x="1295400" y="1438275"/>
          <p14:tracePt t="13799" x="1311275" y="1438275"/>
          <p14:tracePt t="13806" x="1343025" y="1438275"/>
          <p14:tracePt t="13812" x="1358900" y="1454150"/>
          <p14:tracePt t="13819" x="1389063" y="1454150"/>
          <p14:tracePt t="13826" x="1404938" y="1454150"/>
          <p14:tracePt t="13833" x="1452563" y="1470025"/>
          <p14:tracePt t="13840" x="1484313" y="1470025"/>
          <p14:tracePt t="13847" x="1547813" y="1470025"/>
          <p14:tracePt t="13853" x="1579563" y="1470025"/>
          <p14:tracePt t="13860" x="1611313" y="1501775"/>
          <p14:tracePt t="13867" x="1643063" y="1501775"/>
          <p14:tracePt t="13874" x="1689100" y="1501775"/>
          <p14:tracePt t="13881" x="1720850" y="1501775"/>
          <p14:tracePt t="13888" x="1752600" y="1517650"/>
          <p14:tracePt t="13895" x="1800225" y="1517650"/>
          <p14:tracePt t="13901" x="1816100" y="1517650"/>
          <p14:tracePt t="13909" x="1831975" y="1517650"/>
          <p14:tracePt t="13915" x="1831975" y="1533525"/>
          <p14:tracePt t="13929" x="1847850" y="1533525"/>
          <p14:tracePt t="13951" x="1863725" y="1533525"/>
          <p14:tracePt t="14135" x="1863725" y="1547813"/>
          <p14:tracePt t="14568" x="1879600" y="1547813"/>
          <p14:tracePt t="14596" x="1895475" y="1563688"/>
          <p14:tracePt t="14616" x="1911350" y="1579563"/>
          <p14:tracePt t="14643" x="1911350" y="1595438"/>
          <p14:tracePt t="14664" x="1911350" y="1611313"/>
          <p14:tracePt t="14685" x="1927225" y="1627188"/>
          <p14:tracePt t="14705" x="1927225" y="1643063"/>
          <p14:tracePt t="14734" x="1927225" y="1658938"/>
          <p14:tracePt t="14754" x="1927225" y="1674813"/>
          <p14:tracePt t="14802" x="1927225" y="1690688"/>
          <p14:tracePt t="14821" x="1927225" y="1706563"/>
          <p14:tracePt t="14835" x="1927225" y="1722438"/>
          <p14:tracePt t="14849" x="1927225" y="1738313"/>
          <p14:tracePt t="14869" x="1927225" y="1754188"/>
          <p14:tracePt t="14882" x="1927225" y="1770063"/>
          <p14:tracePt t="14890" x="1911350" y="1770063"/>
          <p14:tracePt t="14911" x="1911350" y="1785938"/>
          <p14:tracePt t="14917" x="1911350" y="1801813"/>
          <p14:tracePt t="15090" x="1911350" y="1817688"/>
          <p14:tracePt t="15548" x="1895475" y="1817688"/>
          <p14:tracePt t="15920" x="1895475" y="1833563"/>
          <p14:tracePt t="16140" x="1895475" y="1817688"/>
          <p14:tracePt t="18644" x="1911350" y="1817688"/>
          <p14:tracePt t="18931" x="1911350" y="1801813"/>
          <p14:tracePt t="19104" x="1911350" y="1785938"/>
          <p14:tracePt t="19208" x="1927225" y="1785938"/>
          <p14:tracePt t="19240" x="1943100" y="1785938"/>
          <p14:tracePt t="19319" x="1958975" y="1785938"/>
          <p14:tracePt t="19347" x="1974850" y="1770063"/>
          <p14:tracePt t="19354" x="1989138" y="1770063"/>
          <p14:tracePt t="19389" x="2005013" y="1754188"/>
          <p14:tracePt t="19408" x="2005013" y="1738313"/>
          <p14:tracePt t="19436" x="2020888" y="1738313"/>
          <p14:tracePt t="19443" x="2020888" y="1722438"/>
          <p14:tracePt t="19477" x="2020888" y="1706563"/>
          <p14:tracePt t="19505" x="2020888" y="1690688"/>
          <p14:tracePt t="19642" x="2005013" y="1706563"/>
          <p14:tracePt t="19649" x="2005013" y="1722438"/>
          <p14:tracePt t="19669" x="1989138" y="1722438"/>
          <p14:tracePt t="19690" x="1989138" y="1738313"/>
          <p14:tracePt t="19696" x="1974850" y="1738313"/>
          <p14:tracePt t="19717" x="1958975" y="1770063"/>
          <p14:tracePt t="19738" x="1958975" y="1785938"/>
          <p14:tracePt t="19745" x="1943100" y="1801813"/>
          <p14:tracePt t="19759" x="1927225" y="1833563"/>
          <p14:tracePt t="19765" x="1927225" y="1849438"/>
          <p14:tracePt t="19772" x="1911350" y="1865313"/>
          <p14:tracePt t="19779" x="1911350" y="1895475"/>
          <p14:tracePt t="19786" x="1895475" y="1943100"/>
          <p14:tracePt t="19792" x="1879600" y="1974850"/>
          <p14:tracePt t="19799" x="1879600" y="1990725"/>
          <p14:tracePt t="19806" x="1863725" y="2022475"/>
          <p14:tracePt t="19813" x="1863725" y="2054225"/>
          <p14:tracePt t="19820" x="1847850" y="2101850"/>
          <p14:tracePt t="19827" x="1816100" y="2133600"/>
          <p14:tracePt t="19834" x="1816100" y="2149475"/>
          <p14:tracePt t="19840" x="1816100" y="2181225"/>
          <p14:tracePt t="19847" x="1800225" y="2228850"/>
          <p14:tracePt t="19854" x="1784350" y="2259013"/>
          <p14:tracePt t="19861" x="1784350" y="2274888"/>
          <p14:tracePt t="19868" x="1784350" y="2306638"/>
          <p14:tracePt t="19875" x="1768475" y="2354263"/>
          <p14:tracePt t="19882" x="1752600" y="2386013"/>
          <p14:tracePt t="19889" x="1752600" y="2417763"/>
          <p14:tracePt t="19896" x="1720850" y="2465388"/>
          <p14:tracePt t="19903" x="1720850" y="2497138"/>
          <p14:tracePt t="19909" x="1704975" y="2513013"/>
          <p14:tracePt t="19916" x="1689100" y="2544763"/>
          <p14:tracePt t="19923" x="1689100" y="2560638"/>
          <p14:tracePt t="19930" x="1674813" y="2574925"/>
          <p14:tracePt t="19936" x="1674813" y="2590800"/>
          <p14:tracePt t="19944" x="1674813" y="2606675"/>
          <p14:tracePt t="19950" x="1658938" y="2606675"/>
          <p14:tracePt t="19958" x="1658938" y="2622550"/>
          <p14:tracePt t="19964" x="1658938" y="2638425"/>
          <p14:tracePt t="19971" x="1643063" y="2638425"/>
          <p14:tracePt t="19985" x="1643063" y="2654300"/>
          <p14:tracePt t="19992" x="1643063" y="2670175"/>
          <p14:tracePt t="20005" x="1643063" y="2686050"/>
          <p14:tracePt t="20012" x="1643063" y="2701925"/>
          <p14:tracePt t="20026" x="1627188" y="2717800"/>
          <p14:tracePt t="20033" x="1627188" y="2733675"/>
          <p14:tracePt t="20047" x="1627188" y="2749550"/>
          <p14:tracePt t="20053" x="1627188" y="2765425"/>
          <p14:tracePt t="20061" x="1627188" y="2781300"/>
          <p14:tracePt t="20067" x="1627188" y="2797175"/>
          <p14:tracePt t="20074" x="1627188" y="2813050"/>
          <p14:tracePt t="20081" x="1627188" y="2828925"/>
          <p14:tracePt t="20088" x="1627188" y="2844800"/>
          <p14:tracePt t="20095" x="1627188" y="2860675"/>
          <p14:tracePt t="20109" x="1627188" y="2876550"/>
          <p14:tracePt t="20123" x="1627188" y="2892425"/>
          <p14:tracePt t="20150" x="1643063" y="2908300"/>
          <p14:tracePt t="20164" x="1658938" y="2908300"/>
          <p14:tracePt t="20171" x="1674813" y="2908300"/>
          <p14:tracePt t="20177" x="1689100" y="2908300"/>
          <p14:tracePt t="20190" x="1704975" y="2922588"/>
          <p14:tracePt t="20198" x="1720850" y="2922588"/>
          <p14:tracePt t="20204" x="1736725" y="2922588"/>
          <p14:tracePt t="20211" x="1752600" y="2922588"/>
          <p14:tracePt t="20219" x="1768475" y="2938463"/>
          <p14:tracePt t="20225" x="1784350" y="2938463"/>
          <p14:tracePt t="20238" x="1800225" y="2938463"/>
          <p14:tracePt t="20246" x="1816100" y="2954338"/>
          <p14:tracePt t="20260" x="1831975" y="2954338"/>
          <p14:tracePt t="20287" x="1847850" y="2954338"/>
          <p14:tracePt t="20307" x="1863725" y="2970213"/>
          <p14:tracePt t="20314" x="1879600" y="2970213"/>
          <p14:tracePt t="20335" x="1895475" y="2986088"/>
          <p14:tracePt t="20349" x="1911350" y="2986088"/>
          <p14:tracePt t="20355" x="1927225" y="2986088"/>
          <p14:tracePt t="20362" x="1943100" y="2986088"/>
          <p14:tracePt t="20369" x="1958975" y="2986088"/>
          <p14:tracePt t="20376" x="1974850" y="3001963"/>
          <p14:tracePt t="20390" x="2005013" y="3001963"/>
          <p14:tracePt t="20396" x="2005013" y="3017838"/>
          <p14:tracePt t="20403" x="2036763" y="3017838"/>
          <p14:tracePt t="20410" x="2052638" y="3033713"/>
          <p14:tracePt t="20417" x="2068513" y="3033713"/>
          <p14:tracePt t="20425" x="2084388" y="3033713"/>
          <p14:tracePt t="20431" x="2100263" y="3033713"/>
          <p14:tracePt t="20437" x="2116138" y="3033713"/>
          <p14:tracePt t="20444" x="2132013" y="3049588"/>
          <p14:tracePt t="20451" x="2147888" y="3049588"/>
          <p14:tracePt t="20458" x="2195513" y="3049588"/>
          <p14:tracePt t="20472" x="2211388" y="3049588"/>
          <p14:tracePt t="20479" x="2227263" y="3049588"/>
          <p14:tracePt t="20486" x="2243138" y="3049588"/>
          <p14:tracePt t="20507" x="2259013" y="3049588"/>
          <p14:tracePt t="20514" x="2274888" y="3049588"/>
          <p14:tracePt t="20534" x="2289175" y="3049588"/>
          <p14:tracePt t="20542" x="2305050" y="3049588"/>
          <p14:tracePt t="20562" x="2320925" y="3049588"/>
          <p14:tracePt t="20582" x="2336800" y="3033713"/>
          <p14:tracePt t="20610" x="2352675" y="3033713"/>
          <p14:tracePt t="20630" x="2368550" y="3017838"/>
          <p14:tracePt t="20652" x="2384425" y="3017838"/>
          <p14:tracePt t="20695" x="2400300" y="3001963"/>
          <p14:tracePt t="20698" x="2416175" y="3001963"/>
          <p14:tracePt t="20719" x="2432050" y="2986088"/>
          <p14:tracePt t="20727" x="2432050" y="2970213"/>
          <p14:tracePt t="20746" x="2447925" y="2954338"/>
          <p14:tracePt t="20767" x="2463800" y="2938463"/>
          <p14:tracePt t="20789" x="2479675" y="2922588"/>
          <p14:tracePt t="20906" x="2479675" y="2938463"/>
          <p14:tracePt t="20933" x="2479675" y="2954338"/>
          <p14:tracePt t="20953" x="2463800" y="2954338"/>
          <p14:tracePt t="20973" x="2463800" y="2970213"/>
          <p14:tracePt t="20986" x="2463800" y="2986088"/>
          <p14:tracePt t="21001" x="2463800" y="3001963"/>
          <p14:tracePt t="21022" x="2447925" y="3017838"/>
          <p14:tracePt t="21042" x="2447925" y="3033713"/>
          <p14:tracePt t="21055" x="2447925" y="3065463"/>
          <p14:tracePt t="21062" x="2447925" y="3081338"/>
          <p14:tracePt t="21069" x="2447925" y="3097213"/>
          <p14:tracePt t="21083" x="2447925" y="3113088"/>
          <p14:tracePt t="21089" x="2447925" y="3128963"/>
          <p14:tracePt t="21104" x="2432050" y="3144838"/>
          <p14:tracePt t="21110" x="2432050" y="3160713"/>
          <p14:tracePt t="21124" x="2432050" y="3176588"/>
          <p14:tracePt t="21131" x="2432050" y="3192463"/>
          <p14:tracePt t="21152" x="2432050" y="3208338"/>
          <p14:tracePt t="21178" x="2432050" y="3224213"/>
          <p14:tracePt t="21337" x="2447925" y="3208338"/>
          <p14:tracePt t="21365" x="2447925" y="3192463"/>
          <p14:tracePt t="21399" x="2463800" y="3176588"/>
          <p14:tracePt t="21405" x="2479675" y="3176588"/>
          <p14:tracePt t="21412" x="2479675" y="3160713"/>
          <p14:tracePt t="21432" x="2479675" y="3144838"/>
          <p14:tracePt t="21447" x="2495550" y="3128963"/>
          <p14:tracePt t="21453" x="2511425" y="3113088"/>
          <p14:tracePt t="21460" x="2527300" y="3097213"/>
          <p14:tracePt t="21475" x="2543175" y="3081338"/>
          <p14:tracePt t="21481" x="2559050" y="3065463"/>
          <p14:tracePt t="21488" x="2559050" y="3049588"/>
          <p14:tracePt t="21494" x="2574925" y="3049588"/>
          <p14:tracePt t="21501" x="2605088" y="3017838"/>
          <p14:tracePt t="21508" x="2620963" y="3001963"/>
          <p14:tracePt t="21515" x="2620963" y="2986088"/>
          <p14:tracePt t="21521" x="2636838" y="2970213"/>
          <p14:tracePt t="21529" x="2652713" y="2970213"/>
          <p14:tracePt t="21535" x="2668588" y="2954338"/>
          <p14:tracePt t="21542" x="2668588" y="2938463"/>
          <p14:tracePt t="21549" x="2684463" y="2922588"/>
          <p14:tracePt t="21556" x="2700338" y="2908300"/>
          <p14:tracePt t="21569" x="2716213" y="2892425"/>
          <p14:tracePt t="21591" x="2716213" y="2876550"/>
          <p14:tracePt t="21619" x="2732088" y="2860675"/>
          <p14:tracePt t="21729" x="2716213" y="2860675"/>
          <p14:tracePt t="21748" x="2700338" y="2876550"/>
          <p14:tracePt t="21755" x="2684463" y="2876550"/>
          <p14:tracePt t="21776" x="2668588" y="2892425"/>
          <p14:tracePt t="21796" x="2668588" y="2908300"/>
          <p14:tracePt t="21837" x="2652713" y="2908300"/>
          <p14:tracePt t="21892" x="2652713" y="2922588"/>
          <p14:tracePt t="21948" x="2636838" y="2938463"/>
          <p14:tracePt t="21977" x="2636838" y="2954338"/>
          <p14:tracePt t="21981" x="2620963" y="2954338"/>
          <p14:tracePt t="22016" x="2605088" y="2970213"/>
          <p14:tracePt t="22024" x="2590800" y="2970213"/>
          <p14:tracePt t="22051" x="2574925" y="2986088"/>
          <p14:tracePt t="22071" x="2559050" y="2986088"/>
          <p14:tracePt t="22092" x="2543175" y="3001963"/>
          <p14:tracePt t="22120" x="2527300" y="3017838"/>
          <p14:tracePt t="22139" x="2511425" y="3033713"/>
          <p14:tracePt t="22167" x="2495550" y="3049588"/>
          <p14:tracePt t="22181" x="2479675" y="3065463"/>
          <p14:tracePt t="22189" x="2479675" y="3081338"/>
          <p14:tracePt t="22201" x="2463800" y="3081338"/>
          <p14:tracePt t="22208" x="2416175" y="3097213"/>
          <p14:tracePt t="22215" x="2416175" y="3113088"/>
          <p14:tracePt t="22229" x="2384425" y="3144838"/>
          <p14:tracePt t="22235" x="2368550" y="3160713"/>
          <p14:tracePt t="22242" x="2352675" y="3192463"/>
          <p14:tracePt t="22250" x="2336800" y="3208338"/>
          <p14:tracePt t="22256" x="2305050" y="3255963"/>
          <p14:tracePt t="22264" x="2289175" y="3270250"/>
          <p14:tracePt t="22270" x="2259013" y="3302000"/>
          <p14:tracePt t="22276" x="2227263" y="3333750"/>
          <p14:tracePt t="22284" x="2195513" y="3349625"/>
          <p14:tracePt t="22290" x="2179638" y="3365500"/>
          <p14:tracePt t="22298" x="2179638" y="3381375"/>
          <p14:tracePt t="22304" x="2163763" y="3397250"/>
          <p14:tracePt t="22311" x="2147888" y="3413125"/>
          <p14:tracePt t="22325" x="2132013" y="3429000"/>
          <p14:tracePt t="22359" x="2132013" y="3444875"/>
          <p14:tracePt t="22408" x="2147888" y="3444875"/>
          <p14:tracePt t="22414" x="2163763" y="3444875"/>
          <p14:tracePt t="22442" x="2179638" y="3444875"/>
          <p14:tracePt t="22462" x="2195513" y="3429000"/>
          <p14:tracePt t="22484" x="2211388" y="3413125"/>
          <p14:tracePt t="22497" x="2211388" y="3397250"/>
          <p14:tracePt t="22503" x="2227263" y="3397250"/>
          <p14:tracePt t="22510" x="2227263" y="3381375"/>
          <p14:tracePt t="22524" x="2243138" y="3365500"/>
          <p14:tracePt t="22531" x="2259013" y="3349625"/>
          <p14:tracePt t="22537" x="2274888" y="3333750"/>
          <p14:tracePt t="22545" x="2289175" y="3317875"/>
          <p14:tracePt t="22551" x="2305050" y="3302000"/>
          <p14:tracePt t="22558" x="2320925" y="3270250"/>
          <p14:tracePt t="22565" x="2336800" y="3255963"/>
          <p14:tracePt t="22571" x="2368550" y="3240088"/>
          <p14:tracePt t="22579" x="2384425" y="3208338"/>
          <p14:tracePt t="22585" x="2432050" y="3176588"/>
          <p14:tracePt t="22592" x="2447925" y="3144838"/>
          <p14:tracePt t="22599" x="2463800" y="3128963"/>
          <p14:tracePt t="22606" x="2479675" y="3113088"/>
          <p14:tracePt t="22620" x="2479675" y="3097213"/>
          <p14:tracePt t="22627" x="2495550" y="3097213"/>
          <p14:tracePt t="22648" x="2511425" y="3081338"/>
          <p14:tracePt t="22730" x="2527300" y="3065463"/>
          <p14:tracePt t="22771" x="2543175" y="3065463"/>
          <p14:tracePt t="22854" x="2543175" y="3049588"/>
          <p14:tracePt t="22916" x="2559050" y="3033713"/>
          <p14:tracePt t="22922" x="2574925" y="3017838"/>
          <p14:tracePt t="22936" x="2590800" y="3001963"/>
          <p14:tracePt t="22942" x="2605088" y="2986088"/>
          <p14:tracePt t="22949" x="2620963" y="2970213"/>
          <p14:tracePt t="22956" x="2636838" y="2954338"/>
          <p14:tracePt t="22963" x="2684463" y="2922588"/>
          <p14:tracePt t="22970" x="2732088" y="2876550"/>
          <p14:tracePt t="22977" x="2763838" y="2844800"/>
          <p14:tracePt t="22983" x="2811463" y="2828925"/>
          <p14:tracePt t="22990" x="2874963" y="2765425"/>
          <p14:tracePt t="22997" x="2905125" y="2733675"/>
          <p14:tracePt t="23004" x="2921000" y="2701925"/>
          <p14:tracePt t="23011" x="2968625" y="2686050"/>
          <p14:tracePt t="23018" x="2968625" y="2670175"/>
          <p14:tracePt t="23024" x="2968625" y="2654300"/>
          <p14:tracePt t="23031" x="2968625" y="2638425"/>
          <p14:tracePt t="23052" x="2952750" y="2638425"/>
          <p14:tracePt t="23059" x="2936875" y="2638425"/>
          <p14:tracePt t="23066" x="2921000" y="2638425"/>
          <p14:tracePt t="23080" x="2905125" y="2638425"/>
          <p14:tracePt t="23086" x="2890838" y="2638425"/>
          <p14:tracePt t="23093" x="2874963" y="2638425"/>
          <p14:tracePt t="23100" x="2859088" y="2638425"/>
          <p14:tracePt t="23107" x="2843213" y="2638425"/>
          <p14:tracePt t="23114" x="2827338" y="2654300"/>
          <p14:tracePt t="23120" x="2811463" y="2654300"/>
          <p14:tracePt t="23127" x="2795588" y="2654300"/>
          <p14:tracePt t="23134" x="2779713" y="2654300"/>
          <p14:tracePt t="23141" x="2747963" y="2654300"/>
          <p14:tracePt t="23148" x="2700338" y="2670175"/>
          <p14:tracePt t="23155" x="2684463" y="2670175"/>
          <p14:tracePt t="23162" x="2668588" y="2670175"/>
          <p14:tracePt t="23169" x="2636838" y="2686050"/>
          <p14:tracePt t="23175" x="2620963" y="2686050"/>
          <p14:tracePt t="23182" x="2605088" y="2686050"/>
          <p14:tracePt t="23189" x="2574925" y="2686050"/>
          <p14:tracePt t="23196" x="2559050" y="2701925"/>
          <p14:tracePt t="23203" x="2543175" y="2701925"/>
          <p14:tracePt t="23217" x="2511425" y="2717800"/>
          <p14:tracePt t="23223" x="2495550" y="2733675"/>
          <p14:tracePt t="23231" x="2479675" y="2733675"/>
          <p14:tracePt t="23238" x="2463800" y="2749550"/>
          <p14:tracePt t="23244" x="2447925" y="2765425"/>
          <p14:tracePt t="23251" x="2432050" y="2765425"/>
          <p14:tracePt t="23258" x="2416175" y="2781300"/>
          <p14:tracePt t="23265" x="2400300" y="2781300"/>
          <p14:tracePt t="23271" x="2384425" y="2797175"/>
          <p14:tracePt t="23278" x="2368550" y="2813050"/>
          <p14:tracePt t="23285" x="2352675" y="2813050"/>
          <p14:tracePt t="23292" x="2336800" y="2813050"/>
          <p14:tracePt t="23299" x="2320925" y="2828925"/>
          <p14:tracePt t="23306" x="2305050" y="2844800"/>
          <p14:tracePt t="23313" x="2289175" y="2860675"/>
          <p14:tracePt t="23319" x="2274888" y="2860675"/>
          <p14:tracePt t="23326" x="2259013" y="2876550"/>
          <p14:tracePt t="23333" x="2243138" y="2892425"/>
          <p14:tracePt t="23348" x="2227263" y="2908300"/>
          <p14:tracePt t="23355" x="2211388" y="2922588"/>
          <p14:tracePt t="23361" x="2211388" y="2938463"/>
          <p14:tracePt t="23368" x="2195513" y="2938463"/>
          <p14:tracePt t="23376" x="2195513" y="2954338"/>
          <p14:tracePt t="23382" x="2195513" y="2970213"/>
          <p14:tracePt t="23389" x="2179638" y="2986088"/>
          <p14:tracePt t="23396" x="2179638" y="3001963"/>
          <p14:tracePt t="23403" x="2163763" y="3017838"/>
          <p14:tracePt t="23410" x="2163763" y="3033713"/>
          <p14:tracePt t="23424" x="2163763" y="3049588"/>
          <p14:tracePt t="23431" x="2163763" y="3065463"/>
          <p14:tracePt t="23444" x="2163763" y="3081338"/>
          <p14:tracePt t="23458" x="2163763" y="3097213"/>
          <p14:tracePt t="23471" x="2163763" y="3113088"/>
          <p14:tracePt t="23512" x="2179638" y="3113088"/>
          <p14:tracePt t="23526" x="2195513" y="3113088"/>
          <p14:tracePt t="23532" x="2227263" y="3113088"/>
          <p14:tracePt t="23554" x="2259013" y="3113088"/>
          <p14:tracePt t="23561" x="2274888" y="3113088"/>
          <p14:tracePt t="23574" x="2289175" y="3113088"/>
          <p14:tracePt t="23581" x="2305050" y="3113088"/>
          <p14:tracePt t="23595" x="2305050" y="3128963"/>
          <p14:tracePt t="23601" x="2320925" y="3128963"/>
          <p14:tracePt t="23622" x="2336800" y="3128963"/>
          <p14:tracePt t="23628" x="2352675" y="3128963"/>
          <p14:tracePt t="23664" x="2368550" y="3128963"/>
          <p14:tracePt t="25755" x="2543175" y="3128963"/>
          <p14:tracePt t="25765" x="2779713" y="3097213"/>
          <p14:tracePt t="25768" x="3063875" y="3097213"/>
          <p14:tracePt t="25773" x="3332163" y="3081338"/>
          <p14:tracePt t="25780" x="3616325" y="3081338"/>
          <p14:tracePt t="25787" x="3884613" y="3081338"/>
          <p14:tracePt t="25794" x="4216400" y="3081338"/>
          <p14:tracePt t="25800" x="4500563" y="3081338"/>
          <p14:tracePt t="25808" x="4722813" y="3049588"/>
          <p14:tracePt t="25814" x="4991100" y="3017838"/>
          <p14:tracePt t="25821" x="5211763" y="3017838"/>
          <p14:tracePt t="25828" x="5400675" y="3017838"/>
          <p14:tracePt t="25835" x="5559425" y="2986088"/>
          <p14:tracePt t="25842" x="5668963" y="2970213"/>
          <p14:tracePt t="25848" x="5795963" y="2938463"/>
          <p14:tracePt t="25855" x="5907088" y="2922588"/>
          <p14:tracePt t="25862" x="6000750" y="2892425"/>
          <p14:tracePt t="25869" x="6127750" y="2844800"/>
          <p14:tracePt t="25876" x="6207125" y="2797175"/>
          <p14:tracePt t="25883" x="6332538" y="2749550"/>
          <p14:tracePt t="25890" x="6396038" y="2717800"/>
          <p14:tracePt t="25897" x="6459538" y="2670175"/>
          <p14:tracePt t="25903" x="6553200" y="2622550"/>
          <p14:tracePt t="25910" x="6616700" y="2560638"/>
          <p14:tracePt t="25917" x="6680200" y="2497138"/>
          <p14:tracePt t="25924" x="6711950" y="2465388"/>
          <p14:tracePt t="25931" x="6759575" y="2401888"/>
          <p14:tracePt t="25938" x="6807200" y="2338388"/>
          <p14:tracePt t="25945" x="6838950" y="2274888"/>
          <p14:tracePt t="25952" x="6884988" y="2181225"/>
          <p14:tracePt t="25959" x="6900863" y="2117725"/>
          <p14:tracePt t="25965" x="6916738" y="2085975"/>
          <p14:tracePt t="25972" x="6948488" y="2006600"/>
          <p14:tracePt t="25979" x="6948488" y="1943100"/>
          <p14:tracePt t="25986" x="6948488" y="1881188"/>
          <p14:tracePt t="25993" x="6948488" y="1817688"/>
          <p14:tracePt t="26000" x="6948488" y="1738313"/>
          <p14:tracePt t="26007" x="6948488" y="1674813"/>
          <p14:tracePt t="26014" x="6916738" y="1595438"/>
          <p14:tracePt t="26021" x="6900863" y="1470025"/>
          <p14:tracePt t="26028" x="6869113" y="1406525"/>
          <p14:tracePt t="26035" x="6854825" y="1327150"/>
          <p14:tracePt t="26041" x="6854825" y="1247775"/>
          <p14:tracePt t="26048" x="6838950" y="1154113"/>
          <p14:tracePt t="26056" x="6838950" y="1106488"/>
          <p14:tracePt t="26062" x="6807200" y="1011238"/>
          <p14:tracePt t="26069" x="6791325" y="963613"/>
          <p14:tracePt t="26076" x="6775450" y="900113"/>
          <p14:tracePt t="26083" x="6743700" y="806450"/>
          <p14:tracePt t="26089" x="6727825" y="774700"/>
          <p14:tracePt t="26096" x="6727825" y="711200"/>
          <p14:tracePt t="26102" x="6696075" y="679450"/>
          <p14:tracePt t="26109" x="6664325" y="584200"/>
          <p14:tracePt t="26116" x="6632575" y="552450"/>
          <p14:tracePt t="26123" x="6616700" y="506413"/>
          <p14:tracePt t="26130" x="6569075" y="474663"/>
          <p14:tracePt t="26137" x="6538913" y="427038"/>
          <p14:tracePt t="26144" x="6475413" y="395288"/>
          <p14:tracePt t="26150" x="6427788" y="379413"/>
          <p14:tracePt t="26157" x="6380163" y="379413"/>
          <p14:tracePt t="26164" x="6316663" y="347663"/>
          <p14:tracePt t="26171" x="6253163" y="331788"/>
          <p14:tracePt t="26178" x="6191250" y="331788"/>
          <p14:tracePt t="26184" x="6143625" y="331788"/>
          <p14:tracePt t="26192" x="6080125" y="331788"/>
          <p14:tracePt t="26198" x="6016625" y="331788"/>
          <p14:tracePt t="26205" x="5984875" y="363538"/>
          <p14:tracePt t="26212" x="5922963" y="363538"/>
          <p14:tracePt t="26219" x="5875338" y="395288"/>
          <p14:tracePt t="26226" x="5859463" y="411163"/>
          <p14:tracePt t="26232" x="5827713" y="427038"/>
          <p14:tracePt t="26239" x="5795963" y="474663"/>
          <p14:tracePt t="26246" x="5748338" y="490538"/>
          <p14:tracePt t="26253" x="5716588" y="490538"/>
          <p14:tracePt t="26260" x="5684838" y="506413"/>
          <p14:tracePt t="26267" x="5622925" y="520700"/>
          <p14:tracePt t="26274" x="5575300" y="568325"/>
          <p14:tracePt t="26281" x="5543550" y="568325"/>
          <p14:tracePt t="26287" x="5511800" y="584200"/>
          <p14:tracePt t="26294" x="5448300" y="631825"/>
          <p14:tracePt t="26301" x="5432425" y="647700"/>
          <p14:tracePt t="26308" x="5400675" y="663575"/>
          <p14:tracePt t="26315" x="5384800" y="679450"/>
          <p14:tracePt t="26322" x="5353050" y="711200"/>
          <p14:tracePt t="26329" x="5322888" y="727075"/>
          <p14:tracePt t="26335" x="5307013" y="790575"/>
          <p14:tracePt t="26342" x="5291138" y="822325"/>
          <p14:tracePt t="26349" x="5259388" y="884238"/>
          <p14:tracePt t="26356" x="5259388" y="947738"/>
          <p14:tracePt t="26363" x="5243513" y="1011238"/>
          <p14:tracePt t="26370" x="5227638" y="1090613"/>
          <p14:tracePt t="26377" x="5195888" y="1154113"/>
          <p14:tracePt t="26383" x="5180013" y="1231900"/>
          <p14:tracePt t="26390" x="5180013" y="1327150"/>
          <p14:tracePt t="26398" x="5164138" y="1438275"/>
          <p14:tracePt t="26404" x="5164138" y="1517650"/>
          <p14:tracePt t="26411" x="5164138" y="1595438"/>
          <p14:tracePt t="26418" x="5164138" y="1706563"/>
          <p14:tracePt t="26425" x="5132388" y="1770063"/>
          <p14:tracePt t="26432" x="5132388" y="1849438"/>
          <p14:tracePt t="26439" x="5148263" y="1943100"/>
          <p14:tracePt t="26445" x="5148263" y="2022475"/>
          <p14:tracePt t="26452" x="5164138" y="2085975"/>
          <p14:tracePt t="26459" x="5164138" y="2165350"/>
          <p14:tracePt t="26466" x="5164138" y="2228850"/>
          <p14:tracePt t="26473" x="5180013" y="2306638"/>
          <p14:tracePt t="26479" x="5211763" y="2386013"/>
          <p14:tracePt t="26486" x="5227638" y="2513013"/>
          <p14:tracePt t="26494" x="5227638" y="2590800"/>
          <p14:tracePt t="26500" x="5259388" y="2733675"/>
          <p14:tracePt t="26507" x="5275263" y="2860675"/>
          <p14:tracePt t="26514" x="5275263" y="2938463"/>
          <p14:tracePt t="26521" x="5307013" y="3081338"/>
          <p14:tracePt t="26528" x="5307013" y="3144838"/>
          <p14:tracePt t="26535" x="5322888" y="3208338"/>
          <p14:tracePt t="26541" x="5322888" y="3286125"/>
          <p14:tracePt t="26548" x="5337175" y="3349625"/>
          <p14:tracePt t="26556" x="5368925" y="3429000"/>
          <p14:tracePt t="26562" x="5384800" y="3524250"/>
          <p14:tracePt t="26569" x="5400675" y="3556000"/>
          <p14:tracePt t="26576" x="5416550" y="3617913"/>
          <p14:tracePt t="26583" x="5416550" y="3649663"/>
          <p14:tracePt t="26590" x="5448300" y="3744913"/>
          <p14:tracePt t="26597" x="5464175" y="3792538"/>
          <p14:tracePt t="26604" x="5464175" y="3856038"/>
          <p14:tracePt t="26610" x="5464175" y="3935413"/>
          <p14:tracePt t="26617" x="5480050" y="3997325"/>
          <p14:tracePt t="26625" x="5480050" y="4029075"/>
          <p14:tracePt t="26632" x="5495925" y="4044950"/>
          <p14:tracePt t="26638" x="5495925" y="4092575"/>
          <p14:tracePt t="26646" x="5495925" y="4108450"/>
          <p14:tracePt t="26653" x="5511800" y="4124325"/>
          <p14:tracePt t="26660" x="5511800" y="4140200"/>
          <p14:tracePt t="26665" x="5511800" y="4156075"/>
          <p14:tracePt t="26672" x="5527675" y="4156075"/>
          <p14:tracePt t="26678" x="5527675" y="4171950"/>
          <p14:tracePt t="26686" x="5543550" y="4171950"/>
          <p14:tracePt t="26706" x="5559425" y="4187825"/>
          <p14:tracePt t="26775" x="5575300" y="4187825"/>
          <p14:tracePt t="26784" x="5575300" y="4171950"/>
          <p14:tracePt t="28834" x="5527675" y="4171950"/>
          <p14:tracePt t="28842" x="5416550" y="4171950"/>
          <p14:tracePt t="28848" x="5337175" y="4171950"/>
          <p14:tracePt t="28855" x="5243513" y="4140200"/>
          <p14:tracePt t="28861" x="5084763" y="4124325"/>
          <p14:tracePt t="28868" x="4975225" y="4092575"/>
          <p14:tracePt t="28876" x="4800600" y="4013200"/>
          <p14:tracePt t="28882" x="4611688" y="3935413"/>
          <p14:tracePt t="28889" x="4484688" y="3856038"/>
          <p14:tracePt t="28896" x="4359275" y="3792538"/>
          <p14:tracePt t="28903" x="4200525" y="3713163"/>
          <p14:tracePt t="28909" x="4059238" y="3617913"/>
          <p14:tracePt t="28916" x="3932238" y="3540125"/>
          <p14:tracePt t="28923" x="3836988" y="3429000"/>
          <p14:tracePt t="28930" x="3727450" y="3333750"/>
          <p14:tracePt t="28937" x="3648075" y="3208338"/>
          <p14:tracePt t="28944" x="3552825" y="3065463"/>
          <p14:tracePt t="28951" x="3459163" y="2908300"/>
          <p14:tracePt t="28958" x="3363913" y="2813050"/>
          <p14:tracePt t="28964" x="3300413" y="2717800"/>
          <p14:tracePt t="28971" x="3190875" y="2544763"/>
          <p14:tracePt t="28978" x="3111500" y="2449513"/>
          <p14:tracePt t="28985" x="3032125" y="2354263"/>
          <p14:tracePt t="28992" x="2936875" y="2228850"/>
          <p14:tracePt t="28999" x="2827338" y="2117725"/>
          <p14:tracePt t="29005" x="2779713" y="1990725"/>
          <p14:tracePt t="29012" x="2684463" y="1865313"/>
          <p14:tracePt t="29019" x="2605088" y="1738313"/>
          <p14:tracePt t="29026" x="2527300" y="1611313"/>
          <p14:tracePt t="29033" x="2447925" y="1501775"/>
          <p14:tracePt t="29040" x="2400300" y="1390650"/>
          <p14:tracePt t="29046" x="2305050" y="1279525"/>
          <p14:tracePt t="29054" x="2243138" y="1216025"/>
          <p14:tracePt t="29060" x="2179638" y="1185863"/>
          <p14:tracePt t="29067" x="2132013" y="1138238"/>
          <p14:tracePt t="29074" x="2100263" y="1106488"/>
          <p14:tracePt t="29081" x="2052638" y="1058863"/>
          <p14:tracePt t="29088" x="2020888" y="1027113"/>
          <p14:tracePt t="29095" x="2005013" y="979488"/>
          <p14:tracePt t="29102" x="1958975" y="947738"/>
          <p14:tracePt t="29109" x="1943100" y="931863"/>
          <p14:tracePt t="29115" x="1927225" y="900113"/>
          <p14:tracePt t="29123" x="1911350" y="884238"/>
          <p14:tracePt t="29129" x="1911350" y="838200"/>
          <p14:tracePt t="29136" x="1911350" y="822325"/>
          <p14:tracePt t="29143" x="1911350" y="806450"/>
          <p14:tracePt t="29157" x="1911350" y="790575"/>
          <p14:tracePt t="29200" x="1927225" y="790575"/>
          <p14:tracePt t="29205" x="1943100" y="790575"/>
          <p14:tracePt t="29226" x="1958975" y="806450"/>
          <p14:tracePt t="29233" x="1974850" y="822325"/>
          <p14:tracePt t="29245" x="1989138" y="822325"/>
          <p14:tracePt t="29254" x="2020888" y="854075"/>
          <p14:tracePt t="29260" x="2036763" y="854075"/>
          <p14:tracePt t="29266" x="2068513" y="868363"/>
          <p14:tracePt t="29274" x="2132013" y="884238"/>
          <p14:tracePt t="29280" x="2195513" y="900113"/>
          <p14:tracePt t="29287" x="2305050" y="931863"/>
          <p14:tracePt t="29294" x="2432050" y="947738"/>
          <p14:tracePt t="29301" x="2543175" y="979488"/>
          <p14:tracePt t="29307" x="2700338" y="979488"/>
          <p14:tracePt t="29314" x="2811463" y="995363"/>
          <p14:tracePt t="29321" x="2968625" y="1027113"/>
          <p14:tracePt t="29328" x="3063875" y="1027113"/>
          <p14:tracePt t="29335" x="3143250" y="1027113"/>
          <p14:tracePt t="29342" x="3221038" y="1011238"/>
          <p14:tracePt t="29348" x="3316288" y="995363"/>
          <p14:tracePt t="29356" x="3363913" y="979488"/>
          <p14:tracePt t="29362" x="3427413" y="963613"/>
          <p14:tracePt t="29369" x="3475038" y="931863"/>
          <p14:tracePt t="29376" x="3505200" y="915988"/>
          <p14:tracePt t="29384" x="3568700" y="884238"/>
          <p14:tracePt t="29389" x="3600450" y="854075"/>
          <p14:tracePt t="29397" x="3663950" y="822325"/>
          <p14:tracePt t="29405" x="3711575" y="806450"/>
          <p14:tracePt t="29410" x="3743325" y="758825"/>
          <p14:tracePt t="29417" x="3790950" y="727075"/>
          <p14:tracePt t="29424" x="3821113" y="679450"/>
          <p14:tracePt t="29431" x="3868738" y="647700"/>
          <p14:tracePt t="29438" x="3884613" y="631825"/>
          <p14:tracePt t="29445" x="3916363" y="584200"/>
          <p14:tracePt t="29454" x="3916363" y="552450"/>
          <p14:tracePt t="29458" x="3932238" y="490538"/>
          <p14:tracePt t="29465" x="3932238" y="474663"/>
          <p14:tracePt t="29472" x="3932238" y="442913"/>
          <p14:tracePt t="29479" x="3932238" y="411163"/>
          <p14:tracePt t="29486" x="3932238" y="379413"/>
          <p14:tracePt t="29493" x="3916363" y="331788"/>
          <p14:tracePt t="29500" x="3868738" y="315913"/>
          <p14:tracePt t="29506" x="3852863" y="300038"/>
          <p14:tracePt t="29513" x="3821113" y="284163"/>
          <p14:tracePt t="29520" x="3790950" y="268288"/>
          <p14:tracePt t="29527" x="3759200" y="268288"/>
          <p14:tracePt t="29534" x="3711575" y="236538"/>
          <p14:tracePt t="29541" x="3648075" y="236538"/>
          <p14:tracePt t="29548" x="3568700" y="236538"/>
          <p14:tracePt t="29554" x="3505200" y="220663"/>
          <p14:tracePt t="29561" x="3427413" y="236538"/>
          <p14:tracePt t="29568" x="3316288" y="236538"/>
          <p14:tracePt t="29575" x="3221038" y="252413"/>
          <p14:tracePt t="29582" x="3111500" y="268288"/>
          <p14:tracePt t="29589" x="2952750" y="268288"/>
          <p14:tracePt t="29596" x="2795588" y="300038"/>
          <p14:tracePt t="29602" x="2652713" y="331788"/>
          <p14:tracePt t="29609" x="2495550" y="331788"/>
          <p14:tracePt t="29616" x="2384425" y="331788"/>
          <p14:tracePt t="29623" x="2259013" y="347663"/>
          <p14:tracePt t="29630" x="2227263" y="363538"/>
          <p14:tracePt t="29637" x="2163763" y="363538"/>
          <p14:tracePt t="29644" x="2147888" y="379413"/>
          <p14:tracePt t="29651" x="2132013" y="427038"/>
          <p14:tracePt t="29657" x="2132013" y="442913"/>
          <p14:tracePt t="29664" x="2132013" y="458788"/>
          <p14:tracePt t="29671" x="2132013" y="474663"/>
          <p14:tracePt t="29678" x="2147888" y="506413"/>
          <p14:tracePt t="29685" x="2195513" y="568325"/>
          <p14:tracePt t="29692" x="2211388" y="631825"/>
          <p14:tracePt t="29699" x="2259013" y="679450"/>
          <p14:tracePt t="29706" x="2274888" y="774700"/>
          <p14:tracePt t="29713" x="2289175" y="838200"/>
          <p14:tracePt t="29719" x="2289175" y="884238"/>
          <p14:tracePt t="29726" x="2320925" y="947738"/>
          <p14:tracePt t="29733" x="2320925" y="1027113"/>
          <p14:tracePt t="29740" x="2320925" y="1122363"/>
          <p14:tracePt t="29746" x="2336800" y="1185863"/>
          <p14:tracePt t="29754" x="2336800" y="1231900"/>
          <p14:tracePt t="29760" x="2352675" y="1279525"/>
          <p14:tracePt t="29768" x="2352675" y="1311275"/>
          <p14:tracePt t="29774" x="2384425" y="1327150"/>
          <p14:tracePt t="29781" x="2400300" y="1343025"/>
          <p14:tracePt t="29788" x="2416175" y="1343025"/>
          <p14:tracePt t="29795" x="2463800" y="1343025"/>
          <p14:tracePt t="29802" x="2479675" y="1343025"/>
          <p14:tracePt t="29809" x="2495550" y="1343025"/>
          <p14:tracePt t="29822" x="2527300" y="1343025"/>
          <p14:tracePt t="29829" x="2543175" y="1327150"/>
          <p14:tracePt t="29836" x="2559050" y="1327150"/>
          <p14:tracePt t="29843" x="2559050" y="1311275"/>
          <p14:tracePt t="29850" x="2574925" y="1295400"/>
          <p14:tracePt t="29857" x="2590800" y="1295400"/>
          <p14:tracePt t="29877" x="2620963" y="1295400"/>
          <p14:tracePt t="29884" x="2636838" y="1295400"/>
          <p14:tracePt t="29891" x="2652713" y="1295400"/>
          <p14:tracePt t="29897" x="2668588" y="1311275"/>
          <p14:tracePt t="29905" x="2700338" y="1311275"/>
          <p14:tracePt t="29911" x="2732088" y="1327150"/>
          <p14:tracePt t="29919" x="2779713" y="1374775"/>
          <p14:tracePt t="29926" x="2811463" y="1406525"/>
          <p14:tracePt t="29931" x="2874963" y="1470025"/>
          <p14:tracePt t="29939" x="2984500" y="1579563"/>
          <p14:tracePt t="29946" x="3079750" y="1706563"/>
          <p14:tracePt t="29952" x="3221038" y="1849438"/>
          <p14:tracePt t="29959" x="3363913" y="1974850"/>
          <p14:tracePt t="29966" x="3521075" y="2149475"/>
          <p14:tracePt t="29974" x="3695700" y="2290763"/>
          <p14:tracePt t="29980" x="3932238" y="2465388"/>
          <p14:tracePt t="29987" x="4075113" y="2574925"/>
          <p14:tracePt t="29994" x="4232275" y="2686050"/>
          <p14:tracePt t="30000" x="4437063" y="2828925"/>
          <p14:tracePt t="30007" x="4532313" y="2908300"/>
          <p14:tracePt t="30014" x="4675188" y="3017838"/>
          <p14:tracePt t="30021" x="4800600" y="3113088"/>
          <p14:tracePt t="30028" x="4895850" y="3192463"/>
          <p14:tracePt t="30035" x="4991100" y="3255963"/>
          <p14:tracePt t="30042" x="5053013" y="3333750"/>
          <p14:tracePt t="30048" x="5195888" y="3429000"/>
          <p14:tracePt t="30055" x="5291138" y="3508375"/>
          <p14:tracePt t="30062" x="5368925" y="3524250"/>
          <p14:tracePt t="30069" x="5432425" y="3571875"/>
          <p14:tracePt t="30076" x="5543550" y="3587750"/>
          <p14:tracePt t="30083" x="5638800" y="3633788"/>
          <p14:tracePt t="30089" x="5716588" y="3633788"/>
          <p14:tracePt t="30096" x="5811838" y="3649663"/>
          <p14:tracePt t="30103" x="5891213" y="3649663"/>
          <p14:tracePt t="30110" x="5953125" y="3649663"/>
          <p14:tracePt t="30117" x="6032500" y="3649663"/>
          <p14:tracePt t="30124" x="6111875" y="3633788"/>
          <p14:tracePt t="30131" x="6159500" y="3587750"/>
          <p14:tracePt t="30137" x="6223000" y="3556000"/>
          <p14:tracePt t="30144" x="6284913" y="3508375"/>
          <p14:tracePt t="30152" x="6316663" y="3476625"/>
          <p14:tracePt t="30158" x="6364288" y="3429000"/>
          <p14:tracePt t="30165" x="6396038" y="3365500"/>
          <p14:tracePt t="30172" x="6443663" y="3333750"/>
          <p14:tracePt t="30178" x="6475413" y="3270250"/>
          <p14:tracePt t="30185" x="6523038" y="3224213"/>
          <p14:tracePt t="30193" x="6553200" y="3192463"/>
          <p14:tracePt t="30199" x="6600825" y="3176588"/>
          <p14:tracePt t="30206" x="6664325" y="3128963"/>
          <p14:tracePt t="30213" x="6696075" y="3081338"/>
          <p14:tracePt t="30220" x="6743700" y="3049588"/>
          <p14:tracePt t="30227" x="6775450" y="3033713"/>
          <p14:tracePt t="30234" x="6807200" y="3017838"/>
          <p14:tracePt t="30240" x="6823075" y="3001963"/>
          <p14:tracePt t="30247" x="6838950" y="3001963"/>
          <p14:tracePt t="30254" x="6838950" y="2986088"/>
          <p14:tracePt t="30296" x="6823075" y="2986088"/>
          <p14:tracePt t="30302" x="6791325" y="2986088"/>
          <p14:tracePt t="30310" x="6775450" y="2986088"/>
          <p14:tracePt t="30316" x="6759575" y="2986088"/>
          <p14:tracePt t="30323" x="6727825" y="2986088"/>
          <p14:tracePt t="30330" x="6696075" y="2986088"/>
          <p14:tracePt t="30336" x="6664325" y="3001963"/>
          <p14:tracePt t="30344" x="6616700" y="3001963"/>
          <p14:tracePt t="30350" x="6584950" y="3001963"/>
          <p14:tracePt t="30357" x="6553200" y="3001963"/>
          <p14:tracePt t="30364" x="6507163" y="3017838"/>
          <p14:tracePt t="30371" x="6459538" y="3017838"/>
          <p14:tracePt t="30378" x="6443663" y="3033713"/>
          <p14:tracePt t="30385" x="6411913" y="3033713"/>
          <p14:tracePt t="30391" x="6364288" y="3049588"/>
          <p14:tracePt t="30398" x="6332538" y="3065463"/>
          <p14:tracePt t="30406" x="6316663" y="3065463"/>
          <p14:tracePt t="30412" x="6284913" y="3081338"/>
          <p14:tracePt t="30420" x="6269038" y="3081338"/>
          <p14:tracePt t="30427" x="6238875" y="3081338"/>
          <p14:tracePt t="30434" x="6223000" y="3081338"/>
          <p14:tracePt t="30440" x="6159500" y="3113088"/>
          <p14:tracePt t="30448" x="6143625" y="3113088"/>
          <p14:tracePt t="30455" x="6111875" y="3128963"/>
          <p14:tracePt t="30461" x="6048375" y="3128963"/>
          <p14:tracePt t="30468" x="6016625" y="3128963"/>
          <p14:tracePt t="30474" x="5984875" y="3128963"/>
          <p14:tracePt t="30481" x="5922963" y="3128963"/>
          <p14:tracePt t="30488" x="5891213" y="3128963"/>
          <p14:tracePt t="30495" x="5859463" y="3128963"/>
          <p14:tracePt t="30502" x="5795963" y="3144838"/>
          <p14:tracePt t="30508" x="5732463" y="3144838"/>
          <p14:tracePt t="30515" x="5700713" y="3144838"/>
          <p14:tracePt t="30522" x="5653088" y="3144838"/>
          <p14:tracePt t="30529" x="5607050" y="3144838"/>
          <p14:tracePt t="30536" x="5559425" y="3144838"/>
          <p14:tracePt t="30543" x="5543550" y="3144838"/>
          <p14:tracePt t="30550" x="5511800" y="3144838"/>
          <p14:tracePt t="30556" x="5495925" y="3144838"/>
          <p14:tracePt t="30563" x="5464175" y="3144838"/>
          <p14:tracePt t="30570" x="5432425" y="3128963"/>
          <p14:tracePt t="30577" x="5416550" y="3113088"/>
          <p14:tracePt t="30583" x="5384800" y="3113088"/>
          <p14:tracePt t="30591" x="5368925" y="3097213"/>
          <p14:tracePt t="30597" x="5353050" y="3081338"/>
          <p14:tracePt t="30604" x="5337175" y="3065463"/>
          <p14:tracePt t="30611" x="5322888" y="3049588"/>
          <p14:tracePt t="30618" x="5307013" y="3033713"/>
          <p14:tracePt t="30625" x="5307013" y="3001963"/>
          <p14:tracePt t="30632" x="5291138" y="2986088"/>
          <p14:tracePt t="30639" x="5259388" y="2954338"/>
          <p14:tracePt t="30645" x="5259388" y="2922588"/>
          <p14:tracePt t="30652" x="5243513" y="2908300"/>
          <p14:tracePt t="30659" x="5227638" y="2892425"/>
          <p14:tracePt t="30666" x="5195888" y="2860675"/>
          <p14:tracePt t="30673" x="5180013" y="2828925"/>
          <p14:tracePt t="30679" x="5164138" y="2813050"/>
          <p14:tracePt t="30687" x="5164138" y="2797175"/>
          <p14:tracePt t="30693" x="5148263" y="2749550"/>
          <p14:tracePt t="30700" x="5132388" y="2733675"/>
          <p14:tracePt t="30707" x="5132388" y="2701925"/>
          <p14:tracePt t="30714" x="5116513" y="2670175"/>
          <p14:tracePt t="30721" x="5100638" y="2654300"/>
          <p14:tracePt t="30727" x="5084763" y="2622550"/>
          <p14:tracePt t="30734" x="5084763" y="2606675"/>
          <p14:tracePt t="30741" x="5068888" y="2590800"/>
          <p14:tracePt t="30748" x="5068888" y="2574925"/>
          <p14:tracePt t="30755" x="5053013" y="2560638"/>
          <p14:tracePt t="30769" x="5053013" y="2544763"/>
          <p14:tracePt t="30775" x="5037138" y="2544763"/>
          <p14:tracePt t="30782" x="5037138" y="2528888"/>
          <p14:tracePt t="30817" x="5022850" y="2513013"/>
          <p14:tracePt t="30852" x="5022850" y="2497138"/>
          <p14:tracePt t="30921" x="5037138" y="2497138"/>
          <p14:tracePt t="30942" x="5053013" y="2513013"/>
          <p14:tracePt t="30961" x="5053013" y="2528888"/>
          <p14:tracePt t="30968" x="5053013" y="2544763"/>
          <p14:tracePt t="30983" x="5068888" y="2544763"/>
          <p14:tracePt t="30988" x="5068888" y="2574925"/>
          <p14:tracePt t="31003" x="5068888" y="2590800"/>
          <p14:tracePt t="31009" x="5084763" y="2606675"/>
          <p14:tracePt t="31016" x="5084763" y="2622550"/>
          <p14:tracePt t="31023" x="5084763" y="2638425"/>
          <p14:tracePt t="31030" x="5100638" y="2654300"/>
          <p14:tracePt t="31036" x="5116513" y="2686050"/>
          <p14:tracePt t="31044" x="5132388" y="2717800"/>
          <p14:tracePt t="31050" x="5132388" y="2733675"/>
          <p14:tracePt t="31057" x="5148263" y="2781300"/>
          <p14:tracePt t="31064" x="5195888" y="2813050"/>
          <p14:tracePt t="31071" x="5211763" y="2860675"/>
          <p14:tracePt t="31078" x="5227638" y="2908300"/>
          <p14:tracePt t="31085" x="5243513" y="2954338"/>
          <p14:tracePt t="31092" x="5275263" y="3017838"/>
          <p14:tracePt t="31099" x="5307013" y="3049588"/>
          <p14:tracePt t="31106" x="5307013" y="3113088"/>
          <p14:tracePt t="31113" x="5353050" y="3176588"/>
          <p14:tracePt t="31119" x="5353050" y="3240088"/>
          <p14:tracePt t="31127" x="5368925" y="3286125"/>
          <p14:tracePt t="31133" x="5384800" y="3381375"/>
          <p14:tracePt t="31140" x="5416550" y="3444875"/>
          <p14:tracePt t="31147" x="5416550" y="3492500"/>
          <p14:tracePt t="31154" x="5432425" y="3587750"/>
          <p14:tracePt t="31161" x="5448300" y="3649663"/>
          <p14:tracePt t="31168" x="5448300" y="3697288"/>
          <p14:tracePt t="31175" x="5480050" y="3760788"/>
          <p14:tracePt t="31181" x="5480050" y="3792538"/>
          <p14:tracePt t="31188" x="5480050" y="3856038"/>
          <p14:tracePt t="31196" x="5480050" y="3887788"/>
          <p14:tracePt t="31202" x="5495925" y="3903663"/>
          <p14:tracePt t="31208" x="5495925" y="3919538"/>
          <p14:tracePt t="31216" x="5495925" y="3935413"/>
          <p14:tracePt t="31229" x="5495925" y="3949700"/>
          <p14:tracePt t="31236" x="5511800" y="3949700"/>
          <p14:tracePt t="31257" x="5511800" y="3965575"/>
          <p14:tracePt t="31263" x="5511800" y="3981450"/>
          <p14:tracePt t="31285" x="5511800" y="3997325"/>
          <p14:tracePt t="31298" x="5511800" y="4013200"/>
          <p14:tracePt t="31325" x="5527675" y="4029075"/>
          <p14:tracePt t="31367" x="5527675" y="4044950"/>
          <p14:tracePt t="31401" x="5543550" y="4044950"/>
          <p14:tracePt t="31421" x="5543550" y="4029075"/>
          <p14:tracePt t="31435" x="5543550" y="4013200"/>
          <p14:tracePt t="31442" x="5543550" y="3997325"/>
          <p14:tracePt t="31449" x="5559425" y="3981450"/>
          <p14:tracePt t="31455" x="5559425" y="3965575"/>
          <p14:tracePt t="31462" x="5559425" y="3949700"/>
          <p14:tracePt t="31469" x="5559425" y="3919538"/>
          <p14:tracePt t="31475" x="5559425" y="3887788"/>
          <p14:tracePt t="31483" x="5559425" y="3824288"/>
          <p14:tracePt t="31489" x="5559425" y="3760788"/>
          <p14:tracePt t="31496" x="5559425" y="3729038"/>
          <p14:tracePt t="31503" x="5559425" y="3681413"/>
          <p14:tracePt t="31510" x="5559425" y="3587750"/>
          <p14:tracePt t="31517" x="5559425" y="3540125"/>
          <p14:tracePt t="31523" x="5559425" y="3476625"/>
          <p14:tracePt t="31530" x="5559425" y="3413125"/>
          <p14:tracePt t="31537" x="5543550" y="3333750"/>
          <p14:tracePt t="31544" x="5527675" y="3270250"/>
          <p14:tracePt t="31551" x="5527675" y="3240088"/>
          <p14:tracePt t="31558" x="5511800" y="3192463"/>
          <p14:tracePt t="31565" x="5511800" y="3128963"/>
          <p14:tracePt t="31572" x="5511800" y="3113088"/>
          <p14:tracePt t="31579" x="5495925" y="3065463"/>
          <p14:tracePt t="31585" x="5495925" y="3033713"/>
          <p14:tracePt t="31592" x="5495925" y="3001963"/>
          <p14:tracePt t="31599" x="5464175" y="2954338"/>
          <p14:tracePt t="31606" x="5464175" y="2922588"/>
          <p14:tracePt t="31613" x="5464175" y="2892425"/>
          <p14:tracePt t="31620" x="5464175" y="2876550"/>
          <p14:tracePt t="31626" x="5464175" y="2844800"/>
          <p14:tracePt t="31633" x="5464175" y="2797175"/>
          <p14:tracePt t="31640" x="5464175" y="2781300"/>
          <p14:tracePt t="31647" x="5464175" y="2765425"/>
          <p14:tracePt t="31654" x="5464175" y="2733675"/>
          <p14:tracePt t="31668" x="5464175" y="2717800"/>
          <p14:tracePt t="31675" x="5464175" y="2701925"/>
          <p14:tracePt t="31682" x="5464175" y="2686050"/>
          <p14:tracePt t="31801" x="5448300" y="2701925"/>
          <p14:tracePt t="31813" x="5448300" y="2717800"/>
          <p14:tracePt t="31833" x="5432425" y="2749550"/>
          <p14:tracePt t="31847" x="5416550" y="2765425"/>
          <p14:tracePt t="31860" x="5416550" y="2813050"/>
          <p14:tracePt t="31874" x="5416550" y="2828925"/>
          <p14:tracePt t="31880" x="5400675" y="2828925"/>
          <p14:tracePt t="31894" x="5400675" y="2844800"/>
          <p14:tracePt t="31902" x="5400675" y="2860675"/>
          <p14:tracePt t="31908" x="5384800" y="2876550"/>
          <p14:tracePt t="31929" x="5384800" y="2892425"/>
          <p14:tracePt t="31950" x="5384800" y="2908300"/>
          <p14:tracePt t="31970" x="5368925" y="2922588"/>
          <p14:tracePt t="31997" x="5368925" y="2954338"/>
          <p14:tracePt t="32011" x="5368925" y="2970213"/>
          <p14:tracePt t="32018" x="5368925" y="2986088"/>
          <p14:tracePt t="32032" x="5368925" y="3001963"/>
          <p14:tracePt t="32039" x="5400675" y="3033713"/>
          <p14:tracePt t="32046" x="5400675" y="3049588"/>
          <p14:tracePt t="32052" x="5416550" y="3081338"/>
          <p14:tracePt t="32059" x="5416550" y="3113088"/>
          <p14:tracePt t="32065" x="5416550" y="3160713"/>
          <p14:tracePt t="32072" x="5432425" y="3208338"/>
          <p14:tracePt t="32079" x="5432425" y="3255963"/>
          <p14:tracePt t="32086" x="5448300" y="3333750"/>
          <p14:tracePt t="32093" x="5480050" y="3397250"/>
          <p14:tracePt t="32100" x="5480050" y="3476625"/>
          <p14:tracePt t="32106" x="5495925" y="3556000"/>
          <p14:tracePt t="32113" x="5511800" y="3617913"/>
          <p14:tracePt t="32120" x="5511800" y="3681413"/>
          <p14:tracePt t="32128" x="5527675" y="3713163"/>
          <p14:tracePt t="32134" x="5559425" y="3776663"/>
          <p14:tracePt t="32141" x="5559425" y="3824288"/>
          <p14:tracePt t="32148" x="5575300" y="3840163"/>
          <p14:tracePt t="32155" x="5575300" y="3856038"/>
          <p14:tracePt t="32162" x="5575300" y="3871913"/>
          <p14:tracePt t="32176" x="5575300" y="3887788"/>
          <p14:tracePt t="32182" x="5591175" y="3903663"/>
          <p14:tracePt t="32197" x="5591175" y="3919538"/>
          <p14:tracePt t="32211" x="5591175" y="3935413"/>
          <p14:tracePt t="32216" x="5607050" y="3949700"/>
          <p14:tracePt t="32237" x="5607050" y="3965575"/>
          <p14:tracePt t="32244" x="5607050" y="4013200"/>
          <p14:tracePt t="32265" x="5607050" y="4029075"/>
          <p14:tracePt t="32279" x="5607050" y="4044950"/>
          <p14:tracePt t="32285" x="5607050" y="4060825"/>
          <p14:tracePt t="32315" x="5607050" y="4092575"/>
          <p14:tracePt t="32444" x="5622925" y="4108450"/>
          <p14:tracePt t="32519" x="5622925" y="4092575"/>
          <p14:tracePt t="32542" x="5622925" y="4076700"/>
          <p14:tracePt t="32553" x="5638800" y="4060825"/>
          <p14:tracePt t="32560" x="5638800" y="4044950"/>
          <p14:tracePt t="32567" x="5638800" y="4029075"/>
          <p14:tracePt t="32574" x="5638800" y="3997325"/>
          <p14:tracePt t="32580" x="5638800" y="3949700"/>
          <p14:tracePt t="32587" x="5638800" y="3935413"/>
          <p14:tracePt t="32594" x="5638800" y="3887788"/>
          <p14:tracePt t="32601" x="5638800" y="3856038"/>
          <p14:tracePt t="32608" x="5653088" y="3760788"/>
          <p14:tracePt t="32614" x="5653088" y="3713163"/>
          <p14:tracePt t="32621" x="5653088" y="3665538"/>
          <p14:tracePt t="32628" x="5653088" y="3617913"/>
          <p14:tracePt t="32635" x="5668963" y="3556000"/>
          <p14:tracePt t="32642" x="5668963" y="3492500"/>
          <p14:tracePt t="32649" x="5668963" y="3429000"/>
          <p14:tracePt t="32656" x="5700713" y="3381375"/>
          <p14:tracePt t="32662" x="5700713" y="3317875"/>
          <p14:tracePt t="32669" x="5716588" y="3270250"/>
          <p14:tracePt t="32677" x="5716588" y="3240088"/>
          <p14:tracePt t="32683" x="5716588" y="3208338"/>
          <p14:tracePt t="32690" x="5716588" y="3176588"/>
          <p14:tracePt t="32697" x="5716588" y="3128963"/>
          <p14:tracePt t="32704" x="5716588" y="3113088"/>
          <p14:tracePt t="32710" x="5716588" y="3081338"/>
          <p14:tracePt t="32717" x="5716588" y="3065463"/>
          <p14:tracePt t="32724" x="5716588" y="3049588"/>
          <p14:tracePt t="32731" x="5716588" y="3017838"/>
          <p14:tracePt t="32745" x="5716588" y="3001963"/>
          <p14:tracePt t="32751" x="5716588" y="2970213"/>
          <p14:tracePt t="32766" x="5700713" y="2954338"/>
          <p14:tracePt t="32772" x="5700713" y="2938463"/>
          <p14:tracePt t="32786" x="5700713" y="2922588"/>
          <p14:tracePt t="32793" x="5700713" y="2908300"/>
          <p14:tracePt t="32828" x="5700713" y="2892425"/>
          <p14:tracePt t="32897" x="5700713" y="2908300"/>
          <p14:tracePt t="32903" x="5684838" y="2922588"/>
          <p14:tracePt t="32932" x="5684838" y="2954338"/>
          <p14:tracePt t="32945" x="5684838" y="2970213"/>
          <p14:tracePt t="32951" x="5668963" y="3001963"/>
          <p14:tracePt t="32965" x="5668963" y="3049588"/>
          <p14:tracePt t="32971" x="5668963" y="3065463"/>
          <p14:tracePt t="32978" x="5668963" y="3097213"/>
          <p14:tracePt t="32985" x="5668963" y="3113088"/>
          <p14:tracePt t="32992" x="5668963" y="3160713"/>
          <p14:tracePt t="32998" x="5668963" y="3208338"/>
          <p14:tracePt t="33006" x="5668963" y="3255963"/>
          <p14:tracePt t="33012" x="5668963" y="3317875"/>
          <p14:tracePt t="33019" x="5684838" y="3381375"/>
          <p14:tracePt t="33026" x="5684838" y="3444875"/>
          <p14:tracePt t="33033" x="5700713" y="3492500"/>
          <p14:tracePt t="33039" x="5700713" y="3540125"/>
          <p14:tracePt t="33047" x="5700713" y="3587750"/>
          <p14:tracePt t="33054" x="5732463" y="3633788"/>
          <p14:tracePt t="33060" x="5732463" y="3665538"/>
          <p14:tracePt t="33068" x="5732463" y="3697288"/>
          <p14:tracePt t="33074" x="5732463" y="3713163"/>
          <p14:tracePt t="33088" x="5732463" y="3729038"/>
          <p14:tracePt t="33095" x="5748338" y="3744913"/>
          <p14:tracePt t="33136" x="5764213" y="3760788"/>
          <p14:tracePt t="33178" x="5780088" y="3776663"/>
          <p14:tracePt t="33246" x="5780088" y="3760788"/>
          <p14:tracePt t="33256" x="5795963" y="3744913"/>
          <p14:tracePt t="33266" x="5795963" y="3713163"/>
          <p14:tracePt t="33274" x="5795963" y="3697288"/>
          <p14:tracePt t="33280" x="5795963" y="3681413"/>
          <p14:tracePt t="33287" x="5795963" y="3649663"/>
          <p14:tracePt t="33293" x="5795963" y="3633788"/>
          <p14:tracePt t="33301" x="5795963" y="3602038"/>
          <p14:tracePt t="33307" x="5795963" y="3571875"/>
          <p14:tracePt t="33314" x="5795963" y="3508375"/>
          <p14:tracePt t="33321" x="5780088" y="3444875"/>
          <p14:tracePt t="33328" x="5780088" y="3381375"/>
          <p14:tracePt t="33335" x="5780088" y="3349625"/>
          <p14:tracePt t="33342" x="5764213" y="3270250"/>
          <p14:tracePt t="33349" x="5748338" y="3224213"/>
          <p14:tracePt t="33355" x="5732463" y="3192463"/>
          <p14:tracePt t="33362" x="5700713" y="3160713"/>
          <p14:tracePt t="33369" x="5684838" y="3113088"/>
          <p14:tracePt t="33376" x="5668963" y="3097213"/>
          <p14:tracePt t="33383" x="5638800" y="3081338"/>
          <p14:tracePt t="33390" x="5638800" y="3065463"/>
          <p14:tracePt t="33396" x="5591175" y="3049588"/>
          <p14:tracePt t="33403" x="5575300" y="3033713"/>
          <p14:tracePt t="33411" x="5527675" y="3033713"/>
          <p14:tracePt t="33417" x="5495925" y="3033713"/>
          <p14:tracePt t="33424" x="5480050" y="3017838"/>
          <p14:tracePt t="33431" x="5448300" y="3017838"/>
          <p14:tracePt t="33438" x="5416550" y="3001963"/>
          <p14:tracePt t="33444" x="5400675" y="3001963"/>
          <p14:tracePt t="33451" x="5384800" y="3001963"/>
          <p14:tracePt t="33458" x="5368925" y="3001963"/>
          <p14:tracePt t="33465" x="5337175" y="2986088"/>
          <p14:tracePt t="33472" x="5322888" y="2986088"/>
          <p14:tracePt t="33486" x="5307013" y="2986088"/>
          <p14:tracePt t="33492" x="5291138" y="2986088"/>
          <p14:tracePt t="33500" x="5275263" y="2986088"/>
          <p14:tracePt t="33513" x="5259388" y="2986088"/>
          <p14:tracePt t="33520" x="5243513" y="2986088"/>
          <p14:tracePt t="33527" x="5227638" y="2986088"/>
          <p14:tracePt t="33541" x="5227638" y="3001963"/>
          <p14:tracePt t="33547" x="5211763" y="3001963"/>
          <p14:tracePt t="33562" x="5195888" y="3017838"/>
          <p14:tracePt t="33568" x="5180013" y="3017838"/>
          <p14:tracePt t="33582" x="5180013" y="3033713"/>
          <p14:tracePt t="33589" x="5164138" y="3049588"/>
          <p14:tracePt t="33596" x="5164138" y="3065463"/>
          <p14:tracePt t="33616" x="5148263" y="3081338"/>
          <p14:tracePt t="33637" x="5148263" y="3097213"/>
          <p14:tracePt t="33666" x="5132388" y="3113088"/>
          <p14:tracePt t="33707" x="5116513" y="3128963"/>
          <p14:tracePt t="33823" x="5132388" y="3128963"/>
          <p14:tracePt t="33842" x="5148263" y="3113088"/>
          <p14:tracePt t="33864" x="5164138" y="3113088"/>
          <p14:tracePt t="33886" x="5180013" y="3113088"/>
          <p14:tracePt t="33891" x="5195888" y="3097213"/>
          <p14:tracePt t="33898" x="5211763" y="3097213"/>
          <p14:tracePt t="33919" x="5227638" y="3097213"/>
          <p14:tracePt t="33932" x="5243513" y="3081338"/>
          <p14:tracePt t="33938" x="5259388" y="3081338"/>
          <p14:tracePt t="33953" x="5275263" y="3081338"/>
          <p14:tracePt t="33959" x="5307013" y="3081338"/>
          <p14:tracePt t="33966" x="5322888" y="3081338"/>
          <p14:tracePt t="33973" x="5353050" y="3081338"/>
          <p14:tracePt t="33980" x="5384800" y="3081338"/>
          <p14:tracePt t="33987" x="5448300" y="3081338"/>
          <p14:tracePt t="33993" x="5495925" y="3081338"/>
          <p14:tracePt t="34001" x="5559425" y="3081338"/>
          <p14:tracePt t="34007" x="5638800" y="3081338"/>
          <p14:tracePt t="34014" x="5700713" y="3049588"/>
          <p14:tracePt t="34021" x="5811838" y="3049588"/>
          <p14:tracePt t="34028" x="5907088" y="3049588"/>
          <p14:tracePt t="34035" x="5984875" y="3033713"/>
          <p14:tracePt t="34042" x="6048375" y="3033713"/>
          <p14:tracePt t="34048" x="6127750" y="3017838"/>
          <p14:tracePt t="34055" x="6191250" y="3017838"/>
          <p14:tracePt t="34063" x="6238875" y="3017838"/>
          <p14:tracePt t="34069" x="6284913" y="3017838"/>
          <p14:tracePt t="34076" x="6316663" y="3001963"/>
          <p14:tracePt t="34083" x="6348413" y="3001963"/>
          <p14:tracePt t="34090" x="6364288" y="3001963"/>
          <p14:tracePt t="34097" x="6380163" y="3001963"/>
          <p14:tracePt t="34103" x="6396038" y="3001963"/>
          <p14:tracePt t="34146" x="6380163" y="3017838"/>
          <p14:tracePt t="34152" x="6364288" y="3033713"/>
          <p14:tracePt t="34160" x="6348413" y="3033713"/>
          <p14:tracePt t="34166" x="6316663" y="3065463"/>
          <p14:tracePt t="34173" x="6300788" y="3081338"/>
          <p14:tracePt t="34180" x="6269038" y="3097213"/>
          <p14:tracePt t="34187" x="6223000" y="3128963"/>
          <p14:tracePt t="34194" x="6143625" y="3160713"/>
          <p14:tracePt t="34200" x="6048375" y="3192463"/>
          <p14:tracePt t="34207" x="5984875" y="3224213"/>
          <p14:tracePt t="34214" x="5907088" y="3255963"/>
          <p14:tracePt t="34221" x="5843588" y="3302000"/>
          <p14:tracePt t="34227" x="5748338" y="3349625"/>
          <p14:tracePt t="34234" x="5668963" y="3397250"/>
          <p14:tracePt t="34241" x="5622925" y="3429000"/>
          <p14:tracePt t="34248" x="5591175" y="3476625"/>
          <p14:tracePt t="34255" x="5543550" y="3492500"/>
          <p14:tracePt t="34261" x="5511800" y="3524250"/>
          <p14:tracePt t="34269" x="5495925" y="3540125"/>
          <p14:tracePt t="34275" x="5480050" y="3556000"/>
          <p14:tracePt t="34282" x="5464175" y="3602038"/>
          <p14:tracePt t="34289" x="5464175" y="3617913"/>
          <p14:tracePt t="34296" x="5464175" y="3633788"/>
          <p14:tracePt t="34302" x="5448300" y="3649663"/>
          <p14:tracePt t="34316" x="5448300" y="3665538"/>
          <p14:tracePt t="34365" x="5464175" y="3665538"/>
          <p14:tracePt t="34371" x="5480050" y="3665538"/>
          <p14:tracePt t="34385" x="5495925" y="3665538"/>
          <p14:tracePt t="34392" x="5527675" y="3649663"/>
          <p14:tracePt t="34399" x="5543550" y="3649663"/>
          <p14:tracePt t="34405" x="5575300" y="3617913"/>
          <p14:tracePt t="34412" x="5607050" y="3617913"/>
          <p14:tracePt t="34419" x="5622925" y="3602038"/>
          <p14:tracePt t="34426" x="5684838" y="3587750"/>
          <p14:tracePt t="34433" x="5732463" y="3587750"/>
          <p14:tracePt t="34440" x="5827713" y="3571875"/>
          <p14:tracePt t="34446" x="5891213" y="3571875"/>
          <p14:tracePt t="34453" x="5938838" y="3571875"/>
          <p14:tracePt t="34460" x="6016625" y="3571875"/>
          <p14:tracePt t="34467" x="6080125" y="3571875"/>
          <p14:tracePt t="34474" x="6127750" y="3571875"/>
          <p14:tracePt t="34480" x="6159500" y="3587750"/>
          <p14:tracePt t="34487" x="6175375" y="3602038"/>
          <p14:tracePt t="34494" x="6207125" y="3602038"/>
          <p14:tracePt t="34501" x="6223000" y="3617913"/>
          <p14:tracePt t="34508" x="6238875" y="3633788"/>
          <p14:tracePt t="34515" x="6238875" y="3649663"/>
          <p14:tracePt t="34528" x="6238875" y="3697288"/>
          <p14:tracePt t="34550" x="6238875" y="3713163"/>
          <p14:tracePt t="34556" x="6238875" y="3729038"/>
          <p14:tracePt t="34577" x="6223000" y="3744913"/>
          <p14:tracePt t="34591" x="6223000" y="3792538"/>
          <p14:tracePt t="34597" x="6207125" y="3808413"/>
          <p14:tracePt t="34604" x="6191250" y="3824288"/>
          <p14:tracePt t="34611" x="6175375" y="3856038"/>
          <p14:tracePt t="34618" x="6175375" y="3887788"/>
          <p14:tracePt t="34625" x="6127750" y="3935413"/>
          <p14:tracePt t="34631" x="6111875" y="3965575"/>
          <p14:tracePt t="34638" x="6080125" y="4029075"/>
          <p14:tracePt t="34645" x="6048375" y="4060825"/>
          <p14:tracePt t="34652" x="6016625" y="4076700"/>
          <p14:tracePt t="34659" x="6000750" y="4124325"/>
          <p14:tracePt t="34666" x="5984875" y="4187825"/>
          <p14:tracePt t="34673" x="5953125" y="4219575"/>
          <p14:tracePt t="34679" x="5938838" y="4251325"/>
          <p14:tracePt t="34686" x="5938838" y="4267200"/>
          <p14:tracePt t="34693" x="5922963" y="4313238"/>
          <p14:tracePt t="34700" x="5922963" y="4329113"/>
          <p14:tracePt t="34714" x="5922963" y="4344988"/>
          <p14:tracePt t="34721" x="5922963" y="4360863"/>
          <p14:tracePt t="34749" x="5922963" y="4376738"/>
          <p14:tracePt t="34756" x="5938838" y="4376738"/>
          <p14:tracePt t="34783" x="5953125" y="4376738"/>
          <p14:tracePt t="34803" x="5969000" y="4376738"/>
          <p14:tracePt t="34825" x="5969000" y="4360863"/>
          <p14:tracePt t="34831" x="5984875" y="4360863"/>
          <p14:tracePt t="34844" x="6000750" y="4344988"/>
          <p14:tracePt t="34872" x="6016625" y="4329113"/>
          <p14:tracePt t="34885" x="6032500" y="4329113"/>
          <p14:tracePt t="34892" x="6032500" y="4313238"/>
          <p14:tracePt t="34900" x="6048375" y="4297363"/>
          <p14:tracePt t="34913" x="6064250" y="4297363"/>
          <p14:tracePt t="34920" x="6064250" y="4283075"/>
          <p14:tracePt t="34941" x="6080125" y="4267200"/>
          <p14:tracePt t="34955" x="6096000" y="4267200"/>
          <p14:tracePt t="34968" x="6111875" y="4251325"/>
          <p14:tracePt t="34989" x="6111875" y="4219575"/>
          <p14:tracePt t="35009" x="6127750" y="4203700"/>
          <p14:tracePt t="35024" x="6127750" y="4187825"/>
          <p14:tracePt t="35030" x="6127750" y="4171950"/>
          <p14:tracePt t="35037" x="6127750" y="4124325"/>
          <p14:tracePt t="35050" x="6127750" y="4092575"/>
          <p14:tracePt t="35057" x="6127750" y="4060825"/>
          <p14:tracePt t="35064" x="6127750" y="4029075"/>
          <p14:tracePt t="35071" x="6111875" y="3981450"/>
          <p14:tracePt t="35078" x="6096000" y="3903663"/>
          <p14:tracePt t="35084" x="6096000" y="3840163"/>
          <p14:tracePt t="35091" x="6064250" y="3760788"/>
          <p14:tracePt t="35098" x="6064250" y="3697288"/>
          <p14:tracePt t="35105" x="6064250" y="3649663"/>
          <p14:tracePt t="35112" x="6048375" y="3556000"/>
          <p14:tracePt t="35119" x="6048375" y="3492500"/>
          <p14:tracePt t="35125" x="6048375" y="3413125"/>
          <p14:tracePt t="35133" x="6048375" y="3381375"/>
          <p14:tracePt t="35139" x="6048375" y="3317875"/>
          <p14:tracePt t="35146" x="6048375" y="3255963"/>
          <p14:tracePt t="35153" x="6048375" y="3224213"/>
          <p14:tracePt t="35160" x="6048375" y="3192463"/>
          <p14:tracePt t="35167" x="6048375" y="3160713"/>
          <p14:tracePt t="35174" x="6048375" y="3144838"/>
          <p14:tracePt t="35180" x="6064250" y="3097213"/>
          <p14:tracePt t="35187" x="6064250" y="3081338"/>
          <p14:tracePt t="35194" x="6064250" y="3065463"/>
          <p14:tracePt t="35201" x="6064250" y="3049588"/>
          <p14:tracePt t="35208" x="6080125" y="3033713"/>
          <p14:tracePt t="35215" x="6080125" y="3017838"/>
          <p14:tracePt t="35235" x="6080125" y="3001963"/>
          <p14:tracePt t="35305" x="6064250" y="3017838"/>
          <p14:tracePt t="35332" x="6064250" y="3033713"/>
          <p14:tracePt t="35346" x="6048375" y="3049588"/>
          <p14:tracePt t="35352" x="6048375" y="3065463"/>
          <p14:tracePt t="35365" x="6032500" y="3081338"/>
          <p14:tracePt t="35373" x="6032500" y="3128963"/>
          <p14:tracePt t="35379" x="6016625" y="3128963"/>
          <p14:tracePt t="35386" x="6016625" y="3160713"/>
          <p14:tracePt t="35393" x="6000750" y="3176588"/>
          <p14:tracePt t="35400" x="5984875" y="3208338"/>
          <p14:tracePt t="35407" x="5984875" y="3224213"/>
          <p14:tracePt t="35414" x="5969000" y="3255963"/>
          <p14:tracePt t="35421" x="5969000" y="3286125"/>
          <p14:tracePt t="35427" x="5969000" y="3317875"/>
          <p14:tracePt t="35435" x="5953125" y="3365500"/>
          <p14:tracePt t="35442" x="5953125" y="3381375"/>
          <p14:tracePt t="35449" x="5953125" y="3413125"/>
          <p14:tracePt t="35456" x="5938838" y="3444875"/>
          <p14:tracePt t="35462" x="5938838" y="3460750"/>
          <p14:tracePt t="35469" x="5938838" y="3492500"/>
          <p14:tracePt t="35476" x="5938838" y="3508375"/>
          <p14:tracePt t="35483" x="5938838" y="3524250"/>
          <p14:tracePt t="35490" x="5938838" y="3571875"/>
          <p14:tracePt t="35497" x="5938838" y="3587750"/>
          <p14:tracePt t="35504" x="5938838" y="3602038"/>
          <p14:tracePt t="35511" x="5938838" y="3617913"/>
          <p14:tracePt t="35517" x="5938838" y="3633788"/>
          <p14:tracePt t="35525" x="5938838" y="3649663"/>
          <p14:tracePt t="35531" x="5938838" y="3665538"/>
          <p14:tracePt t="35538" x="5938838" y="3697288"/>
          <p14:tracePt t="35544" x="5938838" y="3713163"/>
          <p14:tracePt t="35552" x="5938838" y="3729038"/>
          <p14:tracePt t="35558" x="5938838" y="3744913"/>
          <p14:tracePt t="35565" x="5938838" y="3760788"/>
          <p14:tracePt t="35571" x="5938838" y="3776663"/>
          <p14:tracePt t="35578" x="5938838" y="3792538"/>
          <p14:tracePt t="35585" x="5938838" y="3808413"/>
          <p14:tracePt t="35592" x="5953125" y="3824288"/>
          <p14:tracePt t="35599" x="5953125" y="3840163"/>
          <p14:tracePt t="35606" x="5953125" y="3856038"/>
          <p14:tracePt t="35620" x="5953125" y="3871913"/>
          <p14:tracePt t="35626" x="5953125" y="3887788"/>
          <p14:tracePt t="35640" x="5953125" y="3903663"/>
          <p14:tracePt t="35654" x="5953125" y="3919538"/>
          <p14:tracePt t="35676" x="5953125" y="3935413"/>
          <p14:tracePt t="35710" x="5953125" y="3949700"/>
          <p14:tracePt t="35971" x="5953125" y="3935413"/>
          <p14:tracePt t="35998" x="5953125" y="3919538"/>
          <p14:tracePt t="36018" x="5953125" y="3903663"/>
          <p14:tracePt t="36039" x="5953125" y="3887788"/>
          <p14:tracePt t="36059" x="5953125" y="3871913"/>
          <p14:tracePt t="36086" x="5953125" y="3856038"/>
          <p14:tracePt t="36107" x="5953125" y="3840163"/>
          <p14:tracePt t="36127" x="5953125" y="3824288"/>
          <p14:tracePt t="36135" x="5953125" y="3808413"/>
          <p14:tracePt t="36148" x="5953125" y="3792538"/>
          <p14:tracePt t="36155" x="5938838" y="3776663"/>
          <p14:tracePt t="36176" x="5938838" y="3760788"/>
          <p14:tracePt t="36197" x="5938838" y="3744913"/>
          <p14:tracePt t="36218" x="5938838" y="3729038"/>
          <p14:tracePt t="36238" x="5938838" y="3713163"/>
          <p14:tracePt t="36244" x="5938838" y="3697288"/>
          <p14:tracePt t="36258" x="5938838" y="3681413"/>
          <p14:tracePt t="36265" x="5938838" y="3665538"/>
          <p14:tracePt t="36272" x="5938838" y="3649663"/>
          <p14:tracePt t="36279" x="5953125" y="3633788"/>
          <p14:tracePt t="36285" x="5953125" y="3617913"/>
          <p14:tracePt t="36292" x="5953125" y="3602038"/>
          <p14:tracePt t="36299" x="5953125" y="3571875"/>
          <p14:tracePt t="36306" x="5953125" y="3556000"/>
          <p14:tracePt t="36313" x="5953125" y="3524250"/>
          <p14:tracePt t="36320" x="5969000" y="3476625"/>
          <p14:tracePt t="36327" x="5969000" y="3460750"/>
          <p14:tracePt t="36334" x="5984875" y="3429000"/>
          <p14:tracePt t="36341" x="6000750" y="3397250"/>
          <p14:tracePt t="36347" x="6000750" y="3349625"/>
          <p14:tracePt t="36354" x="6016625" y="3333750"/>
          <p14:tracePt t="36362" x="6016625" y="3317875"/>
          <p14:tracePt t="36368" x="6016625" y="3286125"/>
          <p14:tracePt t="36375" x="6032500" y="3270250"/>
          <p14:tracePt t="36382" x="6032500" y="3240088"/>
          <p14:tracePt t="36389" x="6048375" y="3224213"/>
          <p14:tracePt t="36396" x="6048375" y="3208338"/>
          <p14:tracePt t="36403" x="6048375" y="3192463"/>
          <p14:tracePt t="36410" x="6064250" y="3176588"/>
          <p14:tracePt t="36417" x="6064250" y="3144838"/>
          <p14:tracePt t="36424" x="6080125" y="3144838"/>
          <p14:tracePt t="36430" x="6096000" y="3128963"/>
          <p14:tracePt t="36436" x="6096000" y="3113088"/>
          <p14:tracePt t="36443" x="6096000" y="3097213"/>
          <p14:tracePt t="36450" x="6111875" y="3081338"/>
          <p14:tracePt t="36457" x="6111875" y="3065463"/>
          <p14:tracePt t="36464" x="6127750" y="3065463"/>
          <p14:tracePt t="36471" x="6127750" y="3049588"/>
          <p14:tracePt t="36478" x="6127750" y="3033713"/>
          <p14:tracePt t="36491" x="6143625" y="3017838"/>
          <p14:tracePt t="36499" x="6143625" y="3001963"/>
          <p14:tracePt t="36512" x="6143625" y="2986088"/>
          <p14:tracePt t="36519" x="6159500" y="2986088"/>
          <p14:tracePt t="36540" x="6175375" y="2970213"/>
          <p14:tracePt t="36568" x="6175375" y="2954338"/>
          <p14:tracePt t="36609" x="6175375" y="2938463"/>
          <p14:tracePt t="36718" x="6175375" y="2954338"/>
          <p14:tracePt t="36814" x="6175375" y="2970213"/>
          <p14:tracePt t="36877" x="6159500" y="2986088"/>
          <p14:tracePt t="36932" x="6159500" y="3001963"/>
          <p14:tracePt t="36980" x="6159500" y="3017838"/>
          <p14:tracePt t="37042" x="6143625" y="3033713"/>
          <p14:tracePt t="37116" x="6127750" y="3049588"/>
          <p14:tracePt t="37186" x="6111875" y="3049588"/>
          <p14:tracePt t="37246" x="6111875" y="3065463"/>
          <p14:tracePt t="37385" x="6096000" y="3065463"/>
          <p14:tracePt t="37550" x="6080125" y="3081338"/>
          <p14:tracePt t="37693" x="6064250" y="3081338"/>
          <p14:tracePt t="38029" x="6048375" y="3081338"/>
          <p14:tracePt t="38090" x="6032500" y="3081338"/>
          <p14:tracePt t="39039" x="6032500" y="3097213"/>
          <p14:tracePt t="39120" x="6032500" y="3113088"/>
          <p14:tracePt t="39188" x="6016625" y="3128963"/>
          <p14:tracePt t="39223" x="6000750" y="3128963"/>
          <p14:tracePt t="39277" x="5984875" y="3144838"/>
          <p14:tracePt t="39833" x="6000750" y="3144838"/>
          <p14:tracePt t="39929" x="6000750" y="3128963"/>
          <p14:tracePt t="39942" x="6000750" y="3113088"/>
          <p14:tracePt t="39963" x="6000750" y="3097213"/>
          <p14:tracePt t="39970" x="6000750" y="3065463"/>
          <p14:tracePt t="39977" x="5984875" y="3049588"/>
          <p14:tracePt t="39985" x="5969000" y="3001963"/>
          <p14:tracePt t="39990" x="5969000" y="2938463"/>
          <p14:tracePt t="39997" x="5922963" y="2813050"/>
          <p14:tracePt t="40004" x="5907088" y="2701925"/>
          <p14:tracePt t="40011" x="5843588" y="2513013"/>
          <p14:tracePt t="40018" x="5811838" y="2306638"/>
          <p14:tracePt t="40025" x="5764213" y="2117725"/>
          <p14:tracePt t="40031" x="5700713" y="1895475"/>
          <p14:tracePt t="40038" x="5638800" y="1627188"/>
          <p14:tracePt t="40045" x="5591175" y="1295400"/>
          <p14:tracePt t="40052" x="5527675" y="1027113"/>
          <p14:tracePt t="40059" x="5464175" y="758825"/>
          <p14:tracePt t="40066" x="5432425" y="427038"/>
          <p14:tracePt t="40073" x="5384800" y="158750"/>
          <p14:tracePt t="42429" x="6759575" y="0"/>
          <p14:tracePt t="42435" x="6759575" y="15875"/>
          <p14:tracePt t="42441" x="6743700" y="63500"/>
          <p14:tracePt t="42448" x="6743700" y="95250"/>
          <p14:tracePt t="42455" x="6743700" y="127000"/>
          <p14:tracePt t="42462" x="6727825" y="142875"/>
          <p14:tracePt t="42469" x="6727825" y="158750"/>
          <p14:tracePt t="42476" x="6727825" y="204788"/>
          <p14:tracePt t="42483" x="6727825" y="252413"/>
          <p14:tracePt t="42489" x="6696075" y="284163"/>
          <p14:tracePt t="42497" x="6696075" y="347663"/>
          <p14:tracePt t="42503" x="6680200" y="379413"/>
          <p14:tracePt t="42510" x="6680200" y="411163"/>
          <p14:tracePt t="42517" x="6664325" y="474663"/>
          <p14:tracePt t="42524" x="6664325" y="506413"/>
          <p14:tracePt t="42531" x="6648450" y="552450"/>
          <p14:tracePt t="42538" x="6632575" y="584200"/>
          <p14:tracePt t="42545" x="6600825" y="631825"/>
          <p14:tracePt t="42551" x="6600825" y="663575"/>
          <p14:tracePt t="42558" x="6584950" y="679450"/>
          <p14:tracePt t="42565" x="6569075" y="711200"/>
          <p14:tracePt t="42572" x="6569075" y="774700"/>
          <p14:tracePt t="42579" x="6553200" y="806450"/>
          <p14:tracePt t="42585" x="6538913" y="854075"/>
          <p14:tracePt t="42593" x="6523038" y="884238"/>
          <p14:tracePt t="42599" x="6523038" y="947738"/>
          <p14:tracePt t="42606" x="6491288" y="1011238"/>
          <p14:tracePt t="42613" x="6459538" y="1090613"/>
          <p14:tracePt t="42620" x="6459538" y="1154113"/>
          <p14:tracePt t="42627" x="6427788" y="1216025"/>
          <p14:tracePt t="42634" x="6396038" y="1295400"/>
          <p14:tracePt t="42641" x="6396038" y="1390650"/>
          <p14:tracePt t="42647" x="6364288" y="1422400"/>
          <p14:tracePt t="42655" x="6332538" y="1485900"/>
          <p14:tracePt t="42661" x="6332538" y="1501775"/>
          <p14:tracePt t="42668" x="6316663" y="1533525"/>
          <p14:tracePt t="42675" x="6300788" y="1547813"/>
          <p14:tracePt t="42689" x="6300788" y="1563688"/>
          <p14:tracePt t="43098" x="6300788" y="1611313"/>
          <p14:tracePt t="43103" x="6348413" y="1738313"/>
          <p14:tracePt t="43109" x="6380163" y="1801813"/>
          <p14:tracePt t="43116" x="6427788" y="1881188"/>
          <p14:tracePt t="43128" x="6443663" y="1927225"/>
          <p14:tracePt t="43130" x="6491288" y="1958975"/>
          <p14:tracePt t="43136" x="6507163" y="1974850"/>
          <p14:tracePt t="43143" x="6523038" y="1990725"/>
          <p14:tracePt t="43151" x="6538913" y="1990725"/>
          <p14:tracePt t="43157" x="6553200" y="1990725"/>
          <p14:tracePt t="43164" x="6569075" y="1990725"/>
          <p14:tracePt t="43171" x="6584950" y="1990725"/>
          <p14:tracePt t="43178" x="6600825" y="1974850"/>
          <p14:tracePt t="43185" x="6632575" y="1958975"/>
          <p14:tracePt t="43192" x="6664325" y="1943100"/>
          <p14:tracePt t="43198" x="6711950" y="1927225"/>
          <p14:tracePt t="43205" x="6743700" y="1911350"/>
          <p14:tracePt t="43212" x="6807200" y="1865313"/>
          <p14:tracePt t="43219" x="6869113" y="1817688"/>
          <p14:tracePt t="43226" x="6932613" y="1801813"/>
          <p14:tracePt t="43233" x="6996113" y="1738313"/>
          <p14:tracePt t="43240" x="7059613" y="1690688"/>
          <p14:tracePt t="43247" x="7123113" y="1627188"/>
          <p14:tracePt t="43253" x="7154863" y="1611313"/>
          <p14:tracePt t="43260" x="7200900" y="1595438"/>
          <p14:tracePt t="43267" x="7232650" y="1547813"/>
          <p14:tracePt t="43274" x="7248525" y="1517650"/>
          <p14:tracePt t="43281" x="7264400" y="1485900"/>
          <p14:tracePt t="43288" x="7280275" y="1470025"/>
          <p14:tracePt t="43295" x="7280275" y="1454150"/>
          <p14:tracePt t="43308" x="7280275" y="1438275"/>
          <p14:tracePt t="43316" x="7280275" y="1422400"/>
          <p14:tracePt t="43329" x="7280275" y="1406525"/>
          <p14:tracePt t="43378" x="7264400" y="1406525"/>
          <p14:tracePt t="43413" x="7248525" y="1406525"/>
          <p14:tracePt t="43440" x="7232650" y="1422400"/>
          <p14:tracePt t="43466" x="7216775" y="1438275"/>
          <p14:tracePt t="43481" x="7200900" y="1454150"/>
          <p14:tracePt t="43488" x="7185025" y="1470025"/>
          <p14:tracePt t="43494" x="7169150" y="1485900"/>
          <p14:tracePt t="43501" x="7138988" y="1517650"/>
          <p14:tracePt t="43507" x="7123113" y="1533525"/>
          <p14:tracePt t="43514" x="7091363" y="1563688"/>
          <p14:tracePt t="43521" x="7059613" y="1563688"/>
          <p14:tracePt t="43528" x="7043738" y="1595438"/>
          <p14:tracePt t="43534" x="6980238" y="1674813"/>
          <p14:tracePt t="43541" x="6932613" y="1706563"/>
          <p14:tracePt t="43548" x="6900863" y="1754188"/>
          <p14:tracePt t="43555" x="6838950" y="1817688"/>
          <p14:tracePt t="43562" x="6791325" y="1849438"/>
          <p14:tracePt t="43569" x="6759575" y="1895475"/>
          <p14:tracePt t="43576" x="6711950" y="1927225"/>
          <p14:tracePt t="43583" x="6680200" y="1958975"/>
          <p14:tracePt t="43590" x="6616700" y="2006600"/>
          <p14:tracePt t="43596" x="6569075" y="2054225"/>
          <p14:tracePt t="43603" x="6538913" y="2085975"/>
          <p14:tracePt t="43610" x="6491288" y="2149475"/>
          <p14:tracePt t="43617" x="6459538" y="2197100"/>
          <p14:tracePt t="43624" x="6443663" y="2228850"/>
          <p14:tracePt t="43631" x="6396038" y="2259013"/>
          <p14:tracePt t="43638" x="6364288" y="2306638"/>
          <p14:tracePt t="43644" x="6348413" y="2322513"/>
          <p14:tracePt t="43651" x="6316663" y="2354263"/>
          <p14:tracePt t="43658" x="6316663" y="2386013"/>
          <p14:tracePt t="43665" x="6300788" y="2401888"/>
          <p14:tracePt t="43672" x="6284913" y="2417763"/>
          <p14:tracePt t="43679" x="6284913" y="2433638"/>
          <p14:tracePt t="43686" x="6269038" y="2465388"/>
          <p14:tracePt t="43692" x="6253163" y="2481263"/>
          <p14:tracePt t="43699" x="6253163" y="2497138"/>
          <p14:tracePt t="43706" x="6238875" y="2513013"/>
          <p14:tracePt t="43720" x="6223000" y="2528888"/>
          <p14:tracePt t="43727" x="6223000" y="2544763"/>
          <p14:tracePt t="43741" x="6223000" y="2560638"/>
          <p14:tracePt t="43755" x="6207125" y="2574925"/>
          <p14:tracePt t="43804" x="6207125" y="2590800"/>
          <p14:tracePt t="44078" x="6191250" y="2606675"/>
          <p14:tracePt t="44084" x="6191250" y="2622550"/>
          <p14:tracePt t="44091" x="6175375" y="2622550"/>
          <p14:tracePt t="44097" x="6159500" y="2638425"/>
          <p14:tracePt t="44105" x="6143625" y="2686050"/>
          <p14:tracePt t="44112" x="6127750" y="2717800"/>
          <p14:tracePt t="44118" x="6111875" y="2733675"/>
          <p14:tracePt t="44125" x="6080125" y="2749550"/>
          <p14:tracePt t="44132" x="6064250" y="2813050"/>
          <p14:tracePt t="44139" x="6016625" y="2828925"/>
          <p14:tracePt t="44145" x="6000750" y="2892425"/>
          <p14:tracePt t="44152" x="5969000" y="2922588"/>
          <p14:tracePt t="44159" x="5938838" y="2970213"/>
          <p14:tracePt t="44166" x="5907088" y="3033713"/>
          <p14:tracePt t="44173" x="5875338" y="3065463"/>
          <p14:tracePt t="44180" x="5843588" y="3113088"/>
          <p14:tracePt t="44187" x="5827713" y="3144838"/>
          <p14:tracePt t="44193" x="5811838" y="3176588"/>
          <p14:tracePt t="44201" x="5780088" y="3224213"/>
          <p14:tracePt t="44207" x="5764213" y="3255963"/>
          <p14:tracePt t="44214" x="5748338" y="3302000"/>
          <p14:tracePt t="44221" x="5748338" y="3317875"/>
          <p14:tracePt t="44228" x="5732463" y="3333750"/>
          <p14:tracePt t="44235" x="5716588" y="3349625"/>
          <p14:tracePt t="44241" x="5716588" y="3365500"/>
          <p14:tracePt t="44249" x="5716588" y="3381375"/>
          <p14:tracePt t="44255" x="5700713" y="3397250"/>
          <p14:tracePt t="44262" x="5700713" y="3413125"/>
          <p14:tracePt t="44276" x="5700713" y="3429000"/>
          <p14:tracePt t="44283" x="5700713" y="3444875"/>
          <p14:tracePt t="44290" x="5684838" y="3460750"/>
          <p14:tracePt t="44296" x="5684838" y="3476625"/>
          <p14:tracePt t="44310" x="5684838" y="3492500"/>
          <p14:tracePt t="44318" x="5684838" y="3508375"/>
          <p14:tracePt t="44324" x="5684838" y="3524250"/>
          <p14:tracePt t="44331" x="5684838" y="3540125"/>
          <p14:tracePt t="44337" x="5684838" y="3556000"/>
          <p14:tracePt t="44344" x="5684838" y="3571875"/>
          <p14:tracePt t="44351" x="5684838" y="3602038"/>
          <p14:tracePt t="44358" x="5684838" y="3617913"/>
          <p14:tracePt t="44365" x="5684838" y="3633788"/>
          <p14:tracePt t="44372" x="5684838" y="3649663"/>
          <p14:tracePt t="44378" x="5684838" y="3665538"/>
          <p14:tracePt t="44385" x="5684838" y="3681413"/>
          <p14:tracePt t="44399" x="5684838" y="3697288"/>
          <p14:tracePt t="44435" x="5700713" y="3713163"/>
          <p14:tracePt t="44475" x="5716588" y="3713163"/>
          <p14:tracePt t="44496" x="5716588" y="3697288"/>
          <p14:tracePt t="44524" x="5716588" y="3681413"/>
          <p14:tracePt t="44544" x="5732463" y="3665538"/>
          <p14:tracePt t="44572" x="5732463" y="3649663"/>
          <p14:tracePt t="44606" x="5732463" y="3633788"/>
          <p14:tracePt t="44633" x="5748338" y="3633788"/>
          <p14:tracePt t="44640" x="5748338" y="3617913"/>
          <p14:tracePt t="44675" x="5764213" y="3617913"/>
          <p14:tracePt t="44702" x="5764213" y="3602038"/>
          <p14:tracePt t="44709" x="5780088" y="3602038"/>
          <p14:tracePt t="44743" x="5795963" y="3587750"/>
          <p14:tracePt t="44756" x="5811838" y="3571875"/>
          <p14:tracePt t="44777" x="5811838" y="3556000"/>
          <p14:tracePt t="44792" x="5827713" y="3556000"/>
          <p14:tracePt t="44818" x="5843588" y="3540125"/>
          <p14:tracePt t="44832" x="5859463" y="3524250"/>
          <p14:tracePt t="44845" x="5875338" y="3508375"/>
          <p14:tracePt t="44866" x="5891213" y="3508375"/>
          <p14:tracePt t="44887" x="5907088" y="3492500"/>
          <p14:tracePt t="44915" x="5922963" y="3476625"/>
          <p14:tracePt t="44936" x="5938838" y="3476625"/>
          <p14:tracePt t="44956" x="5953125" y="3460750"/>
          <p14:tracePt t="44976" x="5953125" y="3444875"/>
          <p14:tracePt t="44984" x="5953125" y="3429000"/>
          <p14:tracePt t="45003" x="5969000" y="3429000"/>
          <p14:tracePt t="45025" x="5984875" y="3413125"/>
          <p14:tracePt t="45073" x="6000750" y="3397250"/>
          <p14:tracePt t="45107" x="6016625" y="3381375"/>
          <p14:tracePt t="45114" x="6032500" y="3381375"/>
          <p14:tracePt t="45141" x="6048375" y="3365500"/>
          <p14:tracePt t="45154" x="6064250" y="3349625"/>
          <p14:tracePt t="45176" x="6080125" y="3333750"/>
          <p14:tracePt t="45182" x="6096000" y="3317875"/>
          <p14:tracePt t="45189" x="6096000" y="3302000"/>
          <p14:tracePt t="45203" x="6111875" y="3302000"/>
          <p14:tracePt t="45210" x="6127750" y="3286125"/>
          <p14:tracePt t="45216" x="6143625" y="3270250"/>
          <p14:tracePt t="45230" x="6159500" y="3255963"/>
          <p14:tracePt t="45243" x="6175375" y="3255963"/>
          <p14:tracePt t="45250" x="6191250" y="3255963"/>
          <p14:tracePt t="45258" x="6191250" y="3240088"/>
          <p14:tracePt t="45271" x="6207125" y="3240088"/>
          <p14:tracePt t="45313" x="6223000" y="3224213"/>
          <p14:tracePt t="45319" x="6238875" y="3224213"/>
          <p14:tracePt t="45684" x="6223000" y="3224213"/>
          <p14:tracePt t="45690" x="6207125" y="3224213"/>
          <p14:tracePt t="45697" x="6175375" y="3224213"/>
          <p14:tracePt t="45703" x="6159500" y="3224213"/>
          <p14:tracePt t="45710" x="6111875" y="3224213"/>
          <p14:tracePt t="45717" x="6096000" y="3224213"/>
          <p14:tracePt t="45724" x="6080125" y="3224213"/>
          <p14:tracePt t="45731" x="6064250" y="3224213"/>
          <p14:tracePt t="45738" x="6048375" y="3224213"/>
          <p14:tracePt t="45744" x="6032500" y="3224213"/>
          <p14:tracePt t="45758" x="6016625" y="3224213"/>
          <p14:tracePt t="45772" x="6000750" y="3208338"/>
          <p14:tracePt t="45779" x="5984875" y="3208338"/>
          <p14:tracePt t="45785" x="5938838" y="3208338"/>
          <p14:tracePt t="45793" x="5922963" y="3192463"/>
          <p14:tracePt t="45799" x="5907088" y="3176588"/>
          <p14:tracePt t="45806" x="5891213" y="3176588"/>
          <p14:tracePt t="45813" x="5859463" y="3160713"/>
          <p14:tracePt t="45820" x="5827713" y="3160713"/>
          <p14:tracePt t="45826" x="5811838" y="3144838"/>
          <p14:tracePt t="45834" x="5780088" y="3128963"/>
          <p14:tracePt t="45840" x="5748338" y="3128963"/>
          <p14:tracePt t="45847" x="5700713" y="3128963"/>
          <p14:tracePt t="45854" x="5668963" y="3113088"/>
          <p14:tracePt t="45861" x="5653088" y="3113088"/>
          <p14:tracePt t="45868" x="5622925" y="3113088"/>
          <p14:tracePt t="45875" x="5607050" y="3113088"/>
          <p14:tracePt t="45882" x="5575300" y="3113088"/>
          <p14:tracePt t="45888" x="5559425" y="3113088"/>
          <p14:tracePt t="45895" x="5543550" y="3113088"/>
          <p14:tracePt t="45902" x="5527675" y="3113088"/>
          <p14:tracePt t="45909" x="5511800" y="3113088"/>
          <p14:tracePt t="45916" x="5495925" y="3113088"/>
          <p14:tracePt t="45923" x="5480050" y="3113088"/>
          <p14:tracePt t="45929" x="5464175" y="3113088"/>
          <p14:tracePt t="45936" x="5448300" y="3113088"/>
          <p14:tracePt t="45944" x="5432425" y="3113088"/>
          <p14:tracePt t="45950" x="5416550" y="3113088"/>
          <p14:tracePt t="45957" x="5400675" y="3113088"/>
          <p14:tracePt t="45964" x="5384800" y="3113088"/>
          <p14:tracePt t="45971" x="5368925" y="3113088"/>
          <p14:tracePt t="45978" x="5353050" y="3113088"/>
          <p14:tracePt t="45984" x="5337175" y="3113088"/>
          <p14:tracePt t="45991" x="5322888" y="3113088"/>
          <p14:tracePt t="45998" x="5307013" y="3113088"/>
          <p14:tracePt t="46013" x="5275263" y="3113088"/>
          <p14:tracePt t="46033" x="5259388" y="3113088"/>
          <p14:tracePt t="46054" x="5243513" y="3113088"/>
          <p14:tracePt t="46125" x="5259388" y="3113088"/>
          <p14:tracePt t="46144" x="5275263" y="3097213"/>
          <p14:tracePt t="46149" x="5307013" y="3097213"/>
          <p14:tracePt t="46156" x="5307013" y="3081338"/>
          <p14:tracePt t="46170" x="5337175" y="3081338"/>
          <p14:tracePt t="46177" x="5353050" y="3065463"/>
          <p14:tracePt t="46183" x="5368925" y="3065463"/>
          <p14:tracePt t="46191" x="5384800" y="3049588"/>
          <p14:tracePt t="46197" x="5416550" y="3049588"/>
          <p14:tracePt t="46204" x="5432425" y="3049588"/>
          <p14:tracePt t="46211" x="5464175" y="3049588"/>
          <p14:tracePt t="46218" x="5480050" y="3049588"/>
          <p14:tracePt t="46225" x="5495925" y="3049588"/>
          <p14:tracePt t="46232" x="5527675" y="3049588"/>
          <p14:tracePt t="46238" x="5543550" y="3049588"/>
          <p14:tracePt t="46245" x="5559425" y="3049588"/>
          <p14:tracePt t="46252" x="5575300" y="3049588"/>
          <p14:tracePt t="46259" x="5607050" y="3049588"/>
          <p14:tracePt t="46266" x="5653088" y="3049588"/>
          <p14:tracePt t="46273" x="5668963" y="3049588"/>
          <p14:tracePt t="46280" x="5700713" y="3049588"/>
          <p14:tracePt t="46287" x="5716588" y="3049588"/>
          <p14:tracePt t="46293" x="5748338" y="3049588"/>
          <p14:tracePt t="46300" x="5811838" y="3049588"/>
          <p14:tracePt t="46307" x="5843588" y="3049588"/>
          <p14:tracePt t="46314" x="5875338" y="3049588"/>
          <p14:tracePt t="46321" x="5907088" y="3049588"/>
          <p14:tracePt t="46328" x="5969000" y="3049588"/>
          <p14:tracePt t="46335" x="6000750" y="3049588"/>
          <p14:tracePt t="46342" x="6064250" y="3049588"/>
          <p14:tracePt t="46349" x="6096000" y="3049588"/>
          <p14:tracePt t="46356" x="6159500" y="3049588"/>
          <p14:tracePt t="46363" x="6223000" y="3049588"/>
          <p14:tracePt t="46370" x="6253163" y="3065463"/>
          <p14:tracePt t="46377" x="6284913" y="3065463"/>
          <p14:tracePt t="46383" x="6332538" y="3065463"/>
          <p14:tracePt t="46390" x="6364288" y="3065463"/>
          <p14:tracePt t="46397" x="6380163" y="3065463"/>
          <p14:tracePt t="46405" x="6396038" y="3065463"/>
          <p14:tracePt t="46411" x="6411913" y="3065463"/>
          <p14:tracePt t="46425" x="6427788" y="3065463"/>
          <p14:tracePt t="46486" x="6411913" y="3065463"/>
          <p14:tracePt t="46549" x="6396038" y="3065463"/>
          <p14:tracePt t="46618" x="6380163" y="3065463"/>
          <p14:tracePt t="46644" x="6380163" y="3081338"/>
          <p14:tracePt t="46672" x="6364288" y="3097213"/>
          <p14:tracePt t="46713" x="6364288" y="3113088"/>
          <p14:tracePt t="46720" x="6348413" y="3113088"/>
          <p14:tracePt t="46740" x="6348413" y="3128963"/>
          <p14:tracePt t="46761" x="6348413" y="3144838"/>
          <p14:tracePt t="46788" x="6332538" y="3160713"/>
          <p14:tracePt t="46825" x="6316663" y="3176588"/>
          <p14:tracePt t="46836" x="6316663" y="3192463"/>
          <p14:tracePt t="46871" x="6300788" y="3192463"/>
          <p14:tracePt t="46878" x="6284913" y="3208338"/>
          <p14:tracePt t="46892" x="6269038" y="3208338"/>
          <p14:tracePt t="46898" x="6253163" y="3224213"/>
          <p14:tracePt t="46904" x="6253163" y="3240088"/>
          <p14:tracePt t="46918" x="6223000" y="3255963"/>
          <p14:tracePt t="46925" x="6191250" y="3286125"/>
          <p14:tracePt t="46932" x="6175375" y="3302000"/>
          <p14:tracePt t="46939" x="6143625" y="3317875"/>
          <p14:tracePt t="46945" x="6127750" y="3365500"/>
          <p14:tracePt t="46952" x="6111875" y="3397250"/>
          <p14:tracePt t="46959" x="6064250" y="3444875"/>
          <p14:tracePt t="46966" x="6048375" y="3476625"/>
          <p14:tracePt t="46973" x="6016625" y="3508375"/>
          <p14:tracePt t="46980" x="5984875" y="3556000"/>
          <p14:tracePt t="46987" x="5953125" y="3587750"/>
          <p14:tracePt t="46994" x="5938838" y="3633788"/>
          <p14:tracePt t="47000" x="5922963" y="3665538"/>
          <p14:tracePt t="47007" x="5875338" y="3713163"/>
          <p14:tracePt t="47014" x="5859463" y="3744913"/>
          <p14:tracePt t="47021" x="5811838" y="3808413"/>
          <p14:tracePt t="47028" x="5780088" y="3824288"/>
          <p14:tracePt t="47034" x="5764213" y="3856038"/>
          <p14:tracePt t="47041" x="5716588" y="3903663"/>
          <p14:tracePt t="47048" x="5700713" y="3919538"/>
          <p14:tracePt t="47055" x="5684838" y="3949700"/>
          <p14:tracePt t="47062" x="5653088" y="3997325"/>
          <p14:tracePt t="47069" x="5607050" y="4013200"/>
          <p14:tracePt t="47076" x="5575300" y="4044950"/>
          <p14:tracePt t="47082" x="5559425" y="4060825"/>
          <p14:tracePt t="47089" x="5543550" y="4076700"/>
          <p14:tracePt t="47096" x="5511800" y="4092575"/>
          <p14:tracePt t="47103" x="5464175" y="4124325"/>
          <p14:tracePt t="47110" x="5448300" y="4140200"/>
          <p14:tracePt t="47117" x="5432425" y="4156075"/>
          <p14:tracePt t="47123" x="5400675" y="4156075"/>
          <p14:tracePt t="47130" x="5384800" y="4156075"/>
          <p14:tracePt t="47137" x="5368925" y="4171950"/>
          <p14:tracePt t="47144" x="5337175" y="4171950"/>
          <p14:tracePt t="47151" x="5322888" y="4171950"/>
          <p14:tracePt t="47158" x="5307013" y="4171950"/>
          <p14:tracePt t="47172" x="5291138" y="4171950"/>
          <p14:tracePt t="47179" x="5275263" y="4171950"/>
          <p14:tracePt t="47192" x="5259388" y="4171950"/>
          <p14:tracePt t="47200" x="5243513" y="4171950"/>
          <p14:tracePt t="47220" x="5227638" y="4171950"/>
          <p14:tracePt t="47241" x="5211763" y="4171950"/>
          <p14:tracePt t="47248" x="5195888" y="4171950"/>
          <p14:tracePt t="47261" x="5180013" y="4171950"/>
          <p14:tracePt t="47282" x="5164138" y="4156075"/>
          <p14:tracePt t="47303" x="5164138" y="4140200"/>
          <p14:tracePt t="47310" x="5148263" y="4140200"/>
          <p14:tracePt t="47316" x="5148263" y="4124325"/>
          <p14:tracePt t="47330" x="5148263" y="4108450"/>
          <p14:tracePt t="47337" x="5148263" y="4092575"/>
          <p14:tracePt t="47350" x="5148263" y="4076700"/>
          <p14:tracePt t="47358" x="5148263" y="4060825"/>
          <p14:tracePt t="47364" x="5148263" y="4044950"/>
          <p14:tracePt t="47372" x="5148263" y="4029075"/>
          <p14:tracePt t="47378" x="5148263" y="4013200"/>
          <p14:tracePt t="47385" x="5148263" y="3997325"/>
          <p14:tracePt t="47391" x="5148263" y="3965575"/>
          <p14:tracePt t="47399" x="5148263" y="3949700"/>
          <p14:tracePt t="47405" x="5148263" y="3935413"/>
          <p14:tracePt t="47412" x="5164138" y="3919538"/>
          <p14:tracePt t="47426" x="5164138" y="3903663"/>
          <p14:tracePt t="47440" x="5164138" y="3887788"/>
          <p14:tracePt t="47447" x="5164138" y="3871913"/>
          <p14:tracePt t="47454" x="5180013" y="3871913"/>
          <p14:tracePt t="47475" x="5180013" y="3856038"/>
          <p14:tracePt t="47495" x="5195888" y="3856038"/>
          <p14:tracePt t="47516" x="5211763" y="3840163"/>
          <p14:tracePt t="47543" x="5243513" y="3840163"/>
          <p14:tracePt t="47585" x="5259388" y="3840163"/>
          <p14:tracePt t="47591" x="5275263" y="3840163"/>
          <p14:tracePt t="47611" x="5291138" y="3840163"/>
          <p14:tracePt t="47632" x="5291138" y="3856038"/>
          <p14:tracePt t="47653" x="5307013" y="3856038"/>
          <p14:tracePt t="47659" x="5322888" y="3871913"/>
          <p14:tracePt t="47680" x="5337175" y="3887788"/>
          <p14:tracePt t="47694" x="5353050" y="3887788"/>
          <p14:tracePt t="47701" x="5368925" y="3903663"/>
          <p14:tracePt t="47707" x="5400675" y="3903663"/>
          <p14:tracePt t="47714" x="5416550" y="3903663"/>
          <p14:tracePt t="47721" x="5432425" y="3919538"/>
          <p14:tracePt t="47728" x="5448300" y="3919538"/>
          <p14:tracePt t="47734" x="5480050" y="3935413"/>
          <p14:tracePt t="47741" x="5527675" y="3935413"/>
          <p14:tracePt t="47749" x="5559425" y="3949700"/>
          <p14:tracePt t="47755" x="5591175" y="3965575"/>
          <p14:tracePt t="47762" x="5638800" y="3965575"/>
          <p14:tracePt t="47769" x="5668963" y="3965575"/>
          <p14:tracePt t="47776" x="5700713" y="3965575"/>
          <p14:tracePt t="47782" x="5716588" y="3981450"/>
          <p14:tracePt t="47789" x="5748338" y="3981450"/>
          <p14:tracePt t="47797" x="5764213" y="3981450"/>
          <p14:tracePt t="47803" x="5780088" y="3981450"/>
          <p14:tracePt t="47810" x="5795963" y="3981450"/>
          <p14:tracePt t="47817" x="5811838" y="3981450"/>
          <p14:tracePt t="47824" x="5827713" y="3981450"/>
          <p14:tracePt t="47839" x="5843588" y="3981450"/>
          <p14:tracePt t="47845" x="5859463" y="3981450"/>
          <p14:tracePt t="47858" x="5875338" y="3981450"/>
          <p14:tracePt t="47865" x="5891213" y="3981450"/>
          <p14:tracePt t="47879" x="5907088" y="3981450"/>
          <p14:tracePt t="47886" x="5922963" y="3981450"/>
          <p14:tracePt t="47899" x="5938838" y="3997325"/>
          <p14:tracePt t="47920" x="5953125" y="3997325"/>
          <p14:tracePt t="47927" x="5969000" y="3997325"/>
          <p14:tracePt t="47955" x="5984875" y="3997325"/>
          <p14:tracePt t="47976" x="6000750" y="3997325"/>
          <p14:tracePt t="47996" x="6016625" y="3997325"/>
          <p14:tracePt t="48024" x="6048375" y="3981450"/>
          <p14:tracePt t="48066" x="6096000" y="3965575"/>
          <p14:tracePt t="48092" x="6111875" y="3949700"/>
          <p14:tracePt t="48113" x="6127750" y="3949700"/>
          <p14:tracePt t="48140" x="6143625" y="3949700"/>
          <p14:tracePt t="48175" x="6159500" y="3935413"/>
          <p14:tracePt t="48229" x="6159500" y="3919538"/>
          <p14:tracePt t="48313" x="6175375" y="3919538"/>
          <p14:tracePt t="48347" x="6191250" y="3919538"/>
          <p14:tracePt t="48401" x="6207125" y="3903663"/>
          <p14:tracePt t="48517" x="6223000" y="3903663"/>
          <p14:tracePt t="48683" x="6238875" y="3903663"/>
          <p14:tracePt t="48689" x="6253163" y="3903663"/>
          <p14:tracePt t="48730" x="6284913" y="3903663"/>
          <p14:tracePt t="48759" x="6300788" y="3903663"/>
          <p14:tracePt t="48778" x="6332538" y="3903663"/>
          <p14:tracePt t="48821" x="6348413" y="3903663"/>
          <p14:tracePt t="48826" x="6364288" y="3903663"/>
          <p14:tracePt t="48861" x="6380163" y="3903663"/>
          <p14:tracePt t="48959" x="6396038" y="3903663"/>
          <p14:tracePt t="50200" x="6396038" y="3887788"/>
          <p14:tracePt t="50851" x="6380163" y="3887788"/>
          <p14:tracePt t="51023" x="6380163" y="3903663"/>
          <p14:tracePt t="51495" x="6380163" y="3887788"/>
          <p14:tracePt t="51559" x="6396038" y="3871913"/>
          <p14:tracePt t="51585" x="6396038" y="3856038"/>
          <p14:tracePt t="51628" x="6396038" y="3840163"/>
          <p14:tracePt t="51633" x="6396038" y="3824288"/>
          <p14:tracePt t="51661" x="6411913" y="3808413"/>
          <p14:tracePt t="51681" x="6411913" y="3792538"/>
          <p14:tracePt t="51694" x="6411913" y="3776663"/>
          <p14:tracePt t="51701" x="6411913" y="3760788"/>
          <p14:tracePt t="51708" x="6411913" y="3744913"/>
          <p14:tracePt t="51715" x="6411913" y="3729038"/>
          <p14:tracePt t="51721" x="6396038" y="3713163"/>
          <p14:tracePt t="51728" x="6396038" y="3697288"/>
          <p14:tracePt t="51735" x="6380163" y="3665538"/>
          <p14:tracePt t="51742" x="6364288" y="3649663"/>
          <p14:tracePt t="51749" x="6348413" y="3602038"/>
          <p14:tracePt t="51756" x="6300788" y="3571875"/>
          <p14:tracePt t="51762" x="6269038" y="3524250"/>
          <p14:tracePt t="51770" x="6223000" y="3492500"/>
          <p14:tracePt t="51777" x="6191250" y="3476625"/>
          <p14:tracePt t="51783" x="6127750" y="3429000"/>
          <p14:tracePt t="51790" x="6080125" y="3397250"/>
          <p14:tracePt t="51797" x="6032500" y="3365500"/>
          <p14:tracePt t="51804" x="5984875" y="3333750"/>
          <p14:tracePt t="51811" x="5922963" y="3286125"/>
          <p14:tracePt t="51818" x="5859463" y="3270250"/>
          <p14:tracePt t="51824" x="5827713" y="3224213"/>
          <p14:tracePt t="51831" x="5795963" y="3224213"/>
          <p14:tracePt t="51838" x="5732463" y="3192463"/>
          <p14:tracePt t="51845" x="5684838" y="3176588"/>
          <p14:tracePt t="51852" x="5668963" y="3160713"/>
          <p14:tracePt t="51859" x="5638800" y="3144838"/>
          <p14:tracePt t="51866" x="5622925" y="3144838"/>
          <p14:tracePt t="51872" x="5591175" y="3113088"/>
          <p14:tracePt t="51879" x="5575300" y="3113088"/>
          <p14:tracePt t="51886" x="5559425" y="3113088"/>
          <p14:tracePt t="51900" x="5543550" y="3113088"/>
          <p14:tracePt t="51908" x="5527675" y="3113088"/>
          <p14:tracePt t="51914" x="5511800" y="3097213"/>
          <p14:tracePt t="51928" x="5495925" y="3097213"/>
          <p14:tracePt t="51934" x="5480050" y="3097213"/>
          <p14:tracePt t="51948" x="5464175" y="3081338"/>
          <p14:tracePt t="51975" x="5432425" y="3049588"/>
          <p14:tracePt t="51983" x="5432425" y="3033713"/>
          <p14:tracePt t="52003" x="5416550" y="3033713"/>
          <p14:tracePt t="52190" x="5432425" y="3033713"/>
          <p14:tracePt t="52230" x="5448300" y="3033713"/>
          <p14:tracePt t="52257" x="5464175" y="3033713"/>
          <p14:tracePt t="52278" x="5480050" y="3033713"/>
          <p14:tracePt t="52298" x="5495925" y="3033713"/>
          <p14:tracePt t="52320" x="5511800" y="3033713"/>
          <p14:tracePt t="52326" x="5527675" y="3033713"/>
          <p14:tracePt t="52346" x="5543550" y="3033713"/>
          <p14:tracePt t="52360" x="5559425" y="3049588"/>
          <p14:tracePt t="52366" x="5575300" y="3049588"/>
          <p14:tracePt t="52381" x="5591175" y="3049588"/>
          <p14:tracePt t="52387" x="5607050" y="3065463"/>
          <p14:tracePt t="52394" x="5622925" y="3065463"/>
          <p14:tracePt t="52401" x="5638800" y="3065463"/>
          <p14:tracePt t="52408" x="5668963" y="3065463"/>
          <p14:tracePt t="52415" x="5684838" y="3065463"/>
          <p14:tracePt t="52422" x="5700713" y="3065463"/>
          <p14:tracePt t="52429" x="5732463" y="3097213"/>
          <p14:tracePt t="52435" x="5764213" y="3097213"/>
          <p14:tracePt t="52442" x="5780088" y="3097213"/>
          <p14:tracePt t="52449" x="5811838" y="3097213"/>
          <p14:tracePt t="52456" x="5827713" y="3097213"/>
          <p14:tracePt t="52463" x="5859463" y="3097213"/>
          <p14:tracePt t="52470" x="5907088" y="3097213"/>
          <p14:tracePt t="52477" x="5922963" y="3097213"/>
          <p14:tracePt t="52483" x="5938838" y="3097213"/>
          <p14:tracePt t="52490" x="5969000" y="3097213"/>
          <p14:tracePt t="52497" x="5984875" y="3097213"/>
          <p14:tracePt t="52504" x="6000750" y="3097213"/>
          <p14:tracePt t="52511" x="6032500" y="3081338"/>
          <p14:tracePt t="52525" x="6064250" y="3081338"/>
          <p14:tracePt t="52538" x="6080125" y="3081338"/>
          <p14:tracePt t="52545" x="6111875" y="3081338"/>
          <p14:tracePt t="52552" x="6127750" y="3081338"/>
          <p14:tracePt t="52566" x="6143625" y="3081338"/>
          <p14:tracePt t="52573" x="6159500" y="3081338"/>
          <p14:tracePt t="52593" x="6175375" y="3081338"/>
          <p14:tracePt t="52601" x="6191250" y="3081338"/>
          <p14:tracePt t="52621" x="6207125" y="3081338"/>
          <p14:tracePt t="52634" x="6223000" y="3081338"/>
          <p14:tracePt t="52641" x="6238875" y="3065463"/>
          <p14:tracePt t="52655" x="6253163" y="3065463"/>
          <p14:tracePt t="52668" x="6269038" y="3065463"/>
          <p14:tracePt t="52690" x="6284913" y="3049588"/>
          <p14:tracePt t="52758" x="6300788" y="3033713"/>
          <p14:tracePt t="53253" x="6284913" y="3049588"/>
          <p14:tracePt t="53308" x="6284913" y="3065463"/>
          <p14:tracePt t="53342" x="6269038" y="3081338"/>
          <p14:tracePt t="53369" x="6269038" y="3097213"/>
          <p14:tracePt t="53410" x="6253163" y="3113088"/>
          <p14:tracePt t="53439" x="6238875" y="3128963"/>
          <p14:tracePt t="53465" x="6223000" y="3144838"/>
          <p14:tracePt t="53486" x="6223000" y="3160713"/>
          <p14:tracePt t="53492" x="6223000" y="3176588"/>
          <p14:tracePt t="53506" x="6207125" y="3192463"/>
          <p14:tracePt t="53512" x="6207125" y="3208338"/>
          <p14:tracePt t="53527" x="6207125" y="3224213"/>
          <p14:tracePt t="53533" x="6207125" y="3240088"/>
          <p14:tracePt t="53540" x="6191250" y="3240088"/>
          <p14:tracePt t="53547" x="6191250" y="3255963"/>
          <p14:tracePt t="53554" x="6191250" y="3270250"/>
          <p14:tracePt t="53561" x="6191250" y="3286125"/>
          <p14:tracePt t="53568" x="6191250" y="3317875"/>
          <p14:tracePt t="53574" x="6191250" y="3333750"/>
          <p14:tracePt t="53582" x="6191250" y="3349625"/>
          <p14:tracePt t="53588" x="6175375" y="3365500"/>
          <p14:tracePt t="53595" x="6175375" y="3413125"/>
          <p14:tracePt t="53602" x="6175375" y="3429000"/>
          <p14:tracePt t="53609" x="6175375" y="3444875"/>
          <p14:tracePt t="53615" x="6175375" y="3460750"/>
          <p14:tracePt t="53622" x="6175375" y="3492500"/>
          <p14:tracePt t="53636" x="6175375" y="3524250"/>
          <p14:tracePt t="53644" x="6175375" y="3540125"/>
          <p14:tracePt t="53657" x="6175375" y="3556000"/>
          <p14:tracePt t="53664" x="6175375" y="3571875"/>
          <p14:tracePt t="53671" x="6175375" y="3587750"/>
          <p14:tracePt t="53691" x="6175375" y="3602038"/>
          <p14:tracePt t="54085" x="6175375" y="3697288"/>
          <p14:tracePt t="54093" x="6127750" y="3824288"/>
          <p14:tracePt t="54098" x="6080125" y="3919538"/>
          <p14:tracePt t="54104" x="6032500" y="4044950"/>
          <p14:tracePt t="54113" x="6000750" y="4156075"/>
          <p14:tracePt t="54118" x="5953125" y="4251325"/>
          <p14:tracePt t="54127" x="5938838" y="4344988"/>
          <p14:tracePt t="54133" x="5922963" y="4424363"/>
          <p14:tracePt t="54139" x="5891213" y="4487863"/>
          <p14:tracePt t="54146" x="5875338" y="4519613"/>
          <p14:tracePt t="54153" x="5875338" y="4583113"/>
          <p14:tracePt t="54160" x="5859463" y="4614863"/>
          <p14:tracePt t="54166" x="5843588" y="4660900"/>
          <p14:tracePt t="54173" x="5827713" y="4676775"/>
          <p14:tracePt t="54180" x="5811838" y="4692650"/>
          <p14:tracePt t="54187" x="5795963" y="4708525"/>
          <p14:tracePt t="54193" x="5795963" y="4724400"/>
          <p14:tracePt t="54201" x="5795963" y="4756150"/>
          <p14:tracePt t="54214" x="5795963" y="4772025"/>
          <p14:tracePt t="54221" x="5795963" y="4787900"/>
          <p14:tracePt t="54243" x="5795963" y="4803775"/>
          <p14:tracePt t="54250" x="5795963" y="4819650"/>
          <p14:tracePt t="54269" x="5795963" y="4835525"/>
          <p14:tracePt t="54283" x="5795963" y="4851400"/>
          <p14:tracePt t="54318" x="5811838" y="4867275"/>
          <p14:tracePt t="54352" x="5827713" y="4883150"/>
          <p14:tracePt t="54358" x="5843588" y="4883150"/>
          <p14:tracePt t="54380" x="5859463" y="4883150"/>
          <p14:tracePt t="54407" x="5859463" y="4867275"/>
          <p14:tracePt t="54428" x="5859463" y="4851400"/>
          <p14:tracePt t="54455" x="5859463" y="4835525"/>
          <p14:tracePt t="54490" x="5859463" y="4819650"/>
          <p14:tracePt t="54524" x="5843588" y="4803775"/>
          <p14:tracePt t="54559" x="5843588" y="4787900"/>
          <p14:tracePt t="54565" x="5827713" y="4787900"/>
          <p14:tracePt t="54585" x="5827713" y="4772025"/>
          <p14:tracePt t="54613" x="5811838" y="4756150"/>
          <p14:tracePt t="54647" x="5795963" y="4740275"/>
          <p14:tracePt t="54661" x="5795963" y="4724400"/>
          <p14:tracePt t="54682" x="5795963" y="4708525"/>
          <p14:tracePt t="54702" x="5795963" y="4692650"/>
          <p14:tracePt t="54715" x="5795963" y="4676775"/>
          <p14:tracePt t="54722" x="5795963" y="4660900"/>
          <p14:tracePt t="54729" x="5795963" y="4645025"/>
          <p14:tracePt t="54743" x="5795963" y="4629150"/>
          <p14:tracePt t="54750" x="5795963" y="4614863"/>
          <p14:tracePt t="54764" x="5811838" y="4598988"/>
          <p14:tracePt t="54770" x="5827713" y="4583113"/>
          <p14:tracePt t="54791" x="5843588" y="4567238"/>
          <p14:tracePt t="54798" x="5843588" y="4551363"/>
          <p14:tracePt t="54812" x="5859463" y="4551363"/>
          <p14:tracePt t="54841" x="5875338" y="4535488"/>
          <p14:tracePt t="54860" x="5891213" y="4535488"/>
          <p14:tracePt t="54866" x="5907088" y="4535488"/>
          <p14:tracePt t="54887" x="5907088" y="4519613"/>
          <p14:tracePt t="54908" x="5922963" y="4503738"/>
          <p14:tracePt t="54928" x="5922963" y="4487863"/>
          <p14:tracePt t="54936" x="5938838" y="4471988"/>
          <p14:tracePt t="54948" x="5953125" y="4456113"/>
          <p14:tracePt t="54956" x="5953125" y="4424363"/>
          <p14:tracePt t="54962" x="5953125" y="4408488"/>
          <p14:tracePt t="54970" x="5969000" y="4376738"/>
          <p14:tracePt t="54976" x="5984875" y="4329113"/>
          <p14:tracePt t="54983" x="5984875" y="4313238"/>
          <p14:tracePt t="54990" x="5984875" y="4283075"/>
          <p14:tracePt t="54997" x="6000750" y="4251325"/>
          <p14:tracePt t="55003" x="6000750" y="4235450"/>
          <p14:tracePt t="55010" x="6016625" y="4203700"/>
          <p14:tracePt t="55017" x="6016625" y="4187825"/>
          <p14:tracePt t="55024" x="6016625" y="4171950"/>
          <p14:tracePt t="55031" x="6032500" y="4156075"/>
          <p14:tracePt t="55107" x="6032500" y="4171950"/>
          <p14:tracePt t="55128" x="6016625" y="4187825"/>
          <p14:tracePt t="55134" x="6016625" y="4203700"/>
          <p14:tracePt t="55148" x="6016625" y="4219575"/>
          <p14:tracePt t="55154" x="6016625" y="4235450"/>
          <p14:tracePt t="55162" x="6016625" y="4251325"/>
          <p14:tracePt t="55168" x="6016625" y="4267200"/>
          <p14:tracePt t="55175" x="6016625" y="4283075"/>
          <p14:tracePt t="55182" x="6016625" y="4297363"/>
          <p14:tracePt t="55189" x="6016625" y="4313238"/>
          <p14:tracePt t="55195" x="6016625" y="4329113"/>
          <p14:tracePt t="55202" x="6016625" y="4344988"/>
          <p14:tracePt t="55209" x="6016625" y="4360863"/>
          <p14:tracePt t="55216" x="6016625" y="4376738"/>
          <p14:tracePt t="55223" x="6016625" y="4424363"/>
          <p14:tracePt t="55237" x="6016625" y="4456113"/>
          <p14:tracePt t="55243" x="6032500" y="4471988"/>
          <p14:tracePt t="55251" x="6032500" y="4487863"/>
          <p14:tracePt t="55257" x="6048375" y="4503738"/>
          <p14:tracePt t="55264" x="6048375" y="4519613"/>
          <p14:tracePt t="55271" x="6048375" y="4535488"/>
          <p14:tracePt t="55278" x="6064250" y="4551363"/>
          <p14:tracePt t="55284" x="6080125" y="4567238"/>
          <p14:tracePt t="55292" x="6080125" y="4583113"/>
          <p14:tracePt t="55298" x="6080125" y="4598988"/>
          <p14:tracePt t="55321" x="6080125" y="4614863"/>
          <p14:tracePt t="55347" x="6096000" y="4629150"/>
          <p14:tracePt t="55388" x="6096000" y="4645025"/>
          <p14:tracePt t="55506" x="6111875" y="4660900"/>
          <p14:tracePt t="55540" x="6111875" y="4676775"/>
          <p14:tracePt t="56370" x="6143625" y="4583113"/>
          <p14:tracePt t="56376" x="6143625" y="4503738"/>
          <p14:tracePt t="56384" x="6191250" y="4392613"/>
          <p14:tracePt t="56390" x="6207125" y="4235450"/>
          <p14:tracePt t="56400" x="6238875" y="4076700"/>
          <p14:tracePt t="56403" x="6284913" y="3981450"/>
          <p14:tracePt t="56410" x="6300788" y="3903663"/>
          <p14:tracePt t="56417" x="6348413" y="3808413"/>
          <p14:tracePt t="56424" x="6396038" y="3713163"/>
          <p14:tracePt t="56431" x="6411913" y="3681413"/>
          <p14:tracePt t="56438" x="6427788" y="3649663"/>
          <p14:tracePt t="56445" x="6443663" y="3602038"/>
          <p14:tracePt t="56451" x="6443663" y="3571875"/>
          <p14:tracePt t="56465" x="6443663" y="3556000"/>
          <p14:tracePt t="56472" x="6443663" y="3540125"/>
          <p14:tracePt t="56513" x="6427788" y="3540125"/>
          <p14:tracePt t="56555" x="6411913" y="3540125"/>
          <p14:tracePt t="56576" x="6380163" y="3524250"/>
          <p14:tracePt t="56582" x="6364288" y="3524250"/>
          <p14:tracePt t="56596" x="6348413" y="3508375"/>
          <p14:tracePt t="56603" x="6332538" y="3508375"/>
          <p14:tracePt t="56610" x="6316663" y="3508375"/>
          <p14:tracePt t="56616" x="6300788" y="3508375"/>
          <p14:tracePt t="56623" x="6284913" y="3492500"/>
          <p14:tracePt t="56631" x="6253163" y="3492500"/>
          <p14:tracePt t="56637" x="6238875" y="3492500"/>
          <p14:tracePt t="56643" x="6207125" y="3492500"/>
          <p14:tracePt t="56651" x="6175375" y="3492500"/>
          <p14:tracePt t="56657" x="6143625" y="3492500"/>
          <p14:tracePt t="56664" x="6096000" y="3492500"/>
          <p14:tracePt t="56671" x="6032500" y="3492500"/>
          <p14:tracePt t="56678" x="5984875" y="3508375"/>
          <p14:tracePt t="56684" x="5922963" y="3508375"/>
          <p14:tracePt t="56692" x="5859463" y="3540125"/>
          <p14:tracePt t="56698" x="5795963" y="3540125"/>
          <p14:tracePt t="56705" x="5732463" y="3556000"/>
          <p14:tracePt t="56712" x="5684838" y="3571875"/>
          <p14:tracePt t="56719" x="5622925" y="3571875"/>
          <p14:tracePt t="56726" x="5559425" y="3571875"/>
          <p14:tracePt t="56733" x="5527675" y="3602038"/>
          <p14:tracePt t="56739" x="5464175" y="3602038"/>
          <p14:tracePt t="56746" x="5432425" y="3602038"/>
          <p14:tracePt t="56754" x="5400675" y="3602038"/>
          <p14:tracePt t="56760" x="5337175" y="3617913"/>
          <p14:tracePt t="56767" x="5291138" y="3617913"/>
          <p14:tracePt t="56774" x="5259388" y="3617913"/>
          <p14:tracePt t="56781" x="5243513" y="3617913"/>
          <p14:tracePt t="56788" x="5227638" y="3617913"/>
          <p14:tracePt t="56795" x="5211763" y="3633788"/>
          <p14:tracePt t="56802" x="5195888" y="3633788"/>
          <p14:tracePt t="56809" x="5180013" y="3649663"/>
          <p14:tracePt t="56816" x="5164138" y="3649663"/>
          <p14:tracePt t="56829" x="5148263" y="3649663"/>
          <p14:tracePt t="56836" x="5132388" y="3649663"/>
          <p14:tracePt t="56850" x="5116513" y="3665538"/>
          <p14:tracePt t="56870" x="5100638" y="3665538"/>
          <p14:tracePt t="56877" x="5084763" y="3681413"/>
          <p14:tracePt t="56900" x="5068888" y="3681413"/>
          <p14:tracePt t="56912" x="5053013" y="3681413"/>
          <p14:tracePt t="56918" x="5037138" y="3681413"/>
          <p14:tracePt t="56925" x="5037138" y="3697288"/>
          <p14:tracePt t="56939" x="5022850" y="3697288"/>
          <p14:tracePt t="56945" x="5006975" y="3713163"/>
          <p14:tracePt t="56960" x="4991100" y="3713163"/>
          <p14:tracePt t="56966" x="4975225" y="3729038"/>
          <p14:tracePt t="56973" x="4959350" y="3729038"/>
          <p14:tracePt t="56987" x="4943475" y="3744913"/>
          <p14:tracePt t="56994" x="4927600" y="3744913"/>
          <p14:tracePt t="57000" x="4911725" y="3760788"/>
          <p14:tracePt t="57014" x="4895850" y="3776663"/>
          <p14:tracePt t="57028" x="4879975" y="3776663"/>
          <p14:tracePt t="57035" x="4864100" y="3792538"/>
          <p14:tracePt t="57056" x="4864100" y="3808413"/>
          <p14:tracePt t="57063" x="4848225" y="3808413"/>
          <p14:tracePt t="57098" x="4832350" y="3824288"/>
          <p14:tracePt t="57133" x="4832350" y="3840163"/>
          <p14:tracePt t="57195" x="4848225" y="3840163"/>
          <p14:tracePt t="57221" x="4848225" y="3856038"/>
          <p14:tracePt t="57256" x="4864100" y="3856038"/>
          <p14:tracePt t="57262" x="4879975" y="3856038"/>
          <p14:tracePt t="57296" x="4895850" y="3856038"/>
          <p14:tracePt t="57317" x="4911725" y="3856038"/>
          <p14:tracePt t="57352" x="4927600" y="3840163"/>
          <p14:tracePt t="57357" x="4943475" y="3840163"/>
          <p14:tracePt t="57386" x="4959350" y="3840163"/>
          <p14:tracePt t="57407" x="4975225" y="3840163"/>
          <p14:tracePt t="57419" x="4991100" y="3840163"/>
          <p14:tracePt t="57433" x="5006975" y="3840163"/>
          <p14:tracePt t="57453" x="5022850" y="3856038"/>
          <p14:tracePt t="57467" x="5037138" y="3871913"/>
          <p14:tracePt t="57475" x="5053013" y="3871913"/>
          <p14:tracePt t="57487" x="5068888" y="3887788"/>
          <p14:tracePt t="57497" x="5084763" y="3903663"/>
          <p14:tracePt t="57501" x="5100638" y="3903663"/>
          <p14:tracePt t="57508" x="5116513" y="3919538"/>
          <p14:tracePt t="57515" x="5132388" y="3935413"/>
          <p14:tracePt t="57522" x="5148263" y="3949700"/>
          <p14:tracePt t="57529" x="5164138" y="3965575"/>
          <p14:tracePt t="57536" x="5195888" y="3981450"/>
          <p14:tracePt t="57542" x="5211763" y="3997325"/>
          <p14:tracePt t="57549" x="5259388" y="4013200"/>
          <p14:tracePt t="57557" x="5275263" y="4029075"/>
          <p14:tracePt t="57563" x="5307013" y="4029075"/>
          <p14:tracePt t="57570" x="5322888" y="4029075"/>
          <p14:tracePt t="57577" x="5337175" y="4044950"/>
          <p14:tracePt t="57583" x="5353050" y="4044950"/>
          <p14:tracePt t="57590" x="5368925" y="4044950"/>
          <p14:tracePt t="57597" x="5384800" y="4044950"/>
          <p14:tracePt t="57604" x="5400675" y="4044950"/>
          <p14:tracePt t="57611" x="5416550" y="4044950"/>
          <p14:tracePt t="57618" x="5432425" y="4044950"/>
          <p14:tracePt t="57632" x="5448300" y="4044950"/>
          <p14:tracePt t="57646" x="5464175" y="4044950"/>
          <p14:tracePt t="57652" x="5480050" y="4044950"/>
          <p14:tracePt t="57666" x="5495925" y="4044950"/>
          <p14:tracePt t="57673" x="5511800" y="4044950"/>
          <p14:tracePt t="57701" x="5543550" y="4029075"/>
          <p14:tracePt t="57707" x="5559425" y="4029075"/>
          <p14:tracePt t="57721" x="5575300" y="4029075"/>
          <p14:tracePt t="57728" x="5591175" y="4029075"/>
          <p14:tracePt t="57735" x="5607050" y="4029075"/>
          <p14:tracePt t="57742" x="5622925" y="4029075"/>
          <p14:tracePt t="57748" x="5653088" y="4013200"/>
          <p14:tracePt t="57755" x="5668963" y="4013200"/>
          <p14:tracePt t="57762" x="5684838" y="4013200"/>
          <p14:tracePt t="57769" x="5700713" y="3997325"/>
          <p14:tracePt t="57776" x="5732463" y="3997325"/>
          <p14:tracePt t="57782" x="5748338" y="3997325"/>
          <p14:tracePt t="57790" x="5764213" y="3981450"/>
          <p14:tracePt t="57796" x="5780088" y="3981450"/>
          <p14:tracePt t="57803" x="5811838" y="3965575"/>
          <p14:tracePt t="57819" x="5827713" y="3965575"/>
          <p14:tracePt t="57824" x="5843588" y="3965575"/>
          <p14:tracePt t="57830" x="5859463" y="3949700"/>
          <p14:tracePt t="57837" x="5875338" y="3949700"/>
          <p14:tracePt t="57851" x="5891213" y="3949700"/>
          <p14:tracePt t="57859" x="5907088" y="3949700"/>
          <p14:tracePt t="57881" x="5907088" y="3935413"/>
          <p14:tracePt t="57886" x="5922963" y="3935413"/>
          <p14:tracePt t="57906" x="5938838" y="3935413"/>
          <p14:tracePt t="57928" x="5953125" y="3919538"/>
          <p14:tracePt t="57955" x="5969000" y="3919538"/>
          <p14:tracePt t="57989" x="5984875" y="3919538"/>
          <p14:tracePt t="58058" x="6000750" y="3919538"/>
          <p14:tracePt t="58320" x="6000750" y="3935413"/>
          <p14:tracePt t="58360" x="6000750" y="3949700"/>
          <p14:tracePt t="58366" x="6016625" y="3949700"/>
          <p14:tracePt t="58388" x="6032500" y="3965575"/>
          <p14:tracePt t="58408" x="6032500" y="3981450"/>
          <p14:tracePt t="58429" x="6048375" y="3981450"/>
          <p14:tracePt t="58434" x="6048375" y="3997325"/>
          <p14:tracePt t="58456" x="6064250" y="4013200"/>
          <p14:tracePt t="58469" x="6080125" y="4013200"/>
          <p14:tracePt t="58498" x="6111875" y="4029075"/>
          <p14:tracePt t="58518" x="6127750" y="4029075"/>
          <p14:tracePt t="58524" x="6143625" y="4029075"/>
          <p14:tracePt t="58538" x="6159500" y="4029075"/>
          <p14:tracePt t="58545" x="6175375" y="4044950"/>
          <p14:tracePt t="58551" x="6191250" y="4044950"/>
          <p14:tracePt t="58572" x="6223000" y="4044950"/>
          <p14:tracePt t="58586" x="6238875" y="4044950"/>
          <p14:tracePt t="58593" x="6253163" y="4044950"/>
          <p14:tracePt t="58599" x="6269038" y="4044950"/>
          <p14:tracePt t="58607" x="6284913" y="4044950"/>
          <p14:tracePt t="58621" x="6332538" y="4044950"/>
          <p14:tracePt t="58634" x="6348413" y="4044950"/>
          <p14:tracePt t="58641" x="6364288" y="4029075"/>
          <p14:tracePt t="58648" x="6380163" y="4029075"/>
          <p14:tracePt t="58656" x="6396038" y="4029075"/>
          <p14:tracePt t="58662" x="6411913" y="4013200"/>
          <p14:tracePt t="58668" x="6427788" y="3997325"/>
          <p14:tracePt t="58675" x="6443663" y="3997325"/>
          <p14:tracePt t="58682" x="6475413" y="3981450"/>
          <p14:tracePt t="58696" x="6507163" y="3949700"/>
          <p14:tracePt t="58702" x="6523038" y="3935413"/>
          <p14:tracePt t="58710" x="6538913" y="3935413"/>
          <p14:tracePt t="58716" x="6553200" y="3919538"/>
          <p14:tracePt t="58724" x="6569075" y="3903663"/>
          <p14:tracePt t="58730" x="6584950" y="3903663"/>
          <p14:tracePt t="58737" x="6600825" y="3903663"/>
          <p14:tracePt t="58744" x="6600825" y="3887788"/>
          <p14:tracePt t="58750" x="6600825" y="3871913"/>
          <p14:tracePt t="58764" x="6616700" y="3871913"/>
          <p14:tracePt t="58772" x="6632575" y="3856038"/>
          <p14:tracePt t="58799" x="6648450" y="3824288"/>
          <p14:tracePt t="58821" x="6648450" y="3808413"/>
          <p14:tracePt t="58840" x="6648450" y="3792538"/>
          <p14:tracePt t="58868" x="6664325" y="3776663"/>
          <p14:tracePt t="58889" x="6664325" y="3760788"/>
          <p14:tracePt t="58910" x="6664325" y="3744913"/>
          <p14:tracePt t="58958" x="6664325" y="3729038"/>
          <p14:tracePt t="59006" x="6648450" y="3729038"/>
          <p14:tracePt t="59040" x="6632575" y="3729038"/>
          <p14:tracePt t="59053" x="6616700" y="3729038"/>
          <p14:tracePt t="59095" x="6600825" y="3729038"/>
          <p14:tracePt t="59121" x="6584950" y="3729038"/>
          <p14:tracePt t="59143" x="6569075" y="3729038"/>
          <p14:tracePt t="59177" x="6553200" y="3744913"/>
          <p14:tracePt t="59211" x="6538913" y="3744913"/>
          <p14:tracePt t="59253" x="6523038" y="3760788"/>
          <p14:tracePt t="59293" x="6507163" y="3760788"/>
          <p14:tracePt t="59341" x="6491288" y="3760788"/>
          <p14:tracePt t="59397" x="6491288" y="3776663"/>
          <p14:tracePt t="59486" x="6475413" y="3792538"/>
          <p14:tracePt t="59740" x="6459538" y="3792538"/>
          <p14:tracePt t="59801" x="6459538" y="3808413"/>
          <p14:tracePt t="60185" x="6475413" y="3792538"/>
          <p14:tracePt t="60192" x="6475413" y="3776663"/>
          <p14:tracePt t="60213" x="6491288" y="3776663"/>
          <p14:tracePt t="60219" x="6507163" y="3760788"/>
          <p14:tracePt t="60233" x="6523038" y="3744913"/>
          <p14:tracePt t="60240" x="6538913" y="3729038"/>
          <p14:tracePt t="60254" x="6553200" y="3713163"/>
          <p14:tracePt t="60261" x="6569075" y="3681413"/>
          <p14:tracePt t="60268" x="6616700" y="3665538"/>
          <p14:tracePt t="60275" x="6616700" y="3649663"/>
          <p14:tracePt t="60282" x="6648450" y="3633788"/>
          <p14:tracePt t="60289" x="6664325" y="3587750"/>
          <p14:tracePt t="60296" x="6696075" y="3571875"/>
          <p14:tracePt t="60302" x="6727825" y="3540125"/>
          <p14:tracePt t="60309" x="6743700" y="3524250"/>
          <p14:tracePt t="60315" x="6759575" y="3492500"/>
          <p14:tracePt t="60322" x="6775450" y="3476625"/>
          <p14:tracePt t="60329" x="6791325" y="3460750"/>
          <p14:tracePt t="60336" x="6807200" y="3413125"/>
          <p14:tracePt t="60343" x="6807200" y="3397250"/>
          <p14:tracePt t="60349" x="6807200" y="3381375"/>
          <p14:tracePt t="60356" x="6807200" y="3365500"/>
          <p14:tracePt t="60364" x="6807200" y="3349625"/>
          <p14:tracePt t="60371" x="6807200" y="3333750"/>
          <p14:tracePt t="60377" x="6807200" y="3317875"/>
          <p14:tracePt t="60384" x="6807200" y="3302000"/>
          <p14:tracePt t="60398" x="6791325" y="3286125"/>
          <p14:tracePt t="60412" x="6759575" y="3270250"/>
          <p14:tracePt t="60418" x="6711950" y="3255963"/>
          <p14:tracePt t="60425" x="6680200" y="3240088"/>
          <p14:tracePt t="60432" x="6616700" y="3240088"/>
          <p14:tracePt t="60438" x="6584950" y="3240088"/>
          <p14:tracePt t="60445" x="6507163" y="3224213"/>
          <p14:tracePt t="60452" x="6443663" y="3224213"/>
          <p14:tracePt t="60459" x="6380163" y="3224213"/>
          <p14:tracePt t="60466" x="6300788" y="3192463"/>
          <p14:tracePt t="60473" x="6207125" y="3192463"/>
          <p14:tracePt t="60480" x="6127750" y="3192463"/>
          <p14:tracePt t="60486" x="6080125" y="3192463"/>
          <p14:tracePt t="60494" x="5984875" y="3192463"/>
          <p14:tracePt t="60501" x="5907088" y="3208338"/>
          <p14:tracePt t="60507" x="5843588" y="3224213"/>
          <p14:tracePt t="60514" x="5732463" y="3224213"/>
          <p14:tracePt t="60521" x="5668963" y="3240088"/>
          <p14:tracePt t="60528" x="5591175" y="3270250"/>
          <p14:tracePt t="60535" x="5527675" y="3286125"/>
          <p14:tracePt t="60541" x="5448300" y="3302000"/>
          <p14:tracePt t="60548" x="5400675" y="3317875"/>
          <p14:tracePt t="60555" x="5337175" y="3365500"/>
          <p14:tracePt t="60562" x="5307013" y="3381375"/>
          <p14:tracePt t="60569" x="5259388" y="3429000"/>
          <p14:tracePt t="60576" x="5227638" y="3444875"/>
          <p14:tracePt t="60582" x="5211763" y="3476625"/>
          <p14:tracePt t="60589" x="5164138" y="3492500"/>
          <p14:tracePt t="60596" x="5148263" y="3508375"/>
          <p14:tracePt t="60603" x="5132388" y="3556000"/>
          <p14:tracePt t="60610" x="5116513" y="3571875"/>
          <p14:tracePt t="60617" x="5100638" y="3571875"/>
          <p14:tracePt t="60624" x="5084763" y="3587750"/>
          <p14:tracePt t="60630" x="5084763" y="3617913"/>
          <p14:tracePt t="60637" x="5068888" y="3617913"/>
          <p14:tracePt t="60644" x="5068888" y="3633788"/>
          <p14:tracePt t="60651" x="5053013" y="3649663"/>
          <p14:tracePt t="60665" x="5053013" y="3665538"/>
          <p14:tracePt t="60694" x="5053013" y="3681413"/>
          <p14:tracePt t="60721" x="5068888" y="3697288"/>
          <p14:tracePt t="60741" x="5084763" y="3697288"/>
          <p14:tracePt t="60755" x="5100638" y="3697288"/>
          <p14:tracePt t="60762" x="5116513" y="3713163"/>
          <p14:tracePt t="60768" x="5132388" y="3713163"/>
          <p14:tracePt t="60775" x="5148263" y="3729038"/>
          <p14:tracePt t="60790" x="5195888" y="3744913"/>
          <p14:tracePt t="60796" x="5211763" y="3744913"/>
          <p14:tracePt t="60803" x="5243513" y="3760788"/>
          <p14:tracePt t="60810" x="5275263" y="3776663"/>
          <p14:tracePt t="60816" x="5291138" y="3776663"/>
          <p14:tracePt t="60823" x="5322888" y="3792538"/>
          <p14:tracePt t="60831" x="5368925" y="3792538"/>
          <p14:tracePt t="60837" x="5400675" y="3808413"/>
          <p14:tracePt t="60845" x="5464175" y="3840163"/>
          <p14:tracePt t="60852" x="5495925" y="3840163"/>
          <p14:tracePt t="60858" x="5527675" y="3840163"/>
          <p14:tracePt t="60865" x="5543550" y="3856038"/>
          <p14:tracePt t="60872" x="5575300" y="3856038"/>
          <p14:tracePt t="60879" x="5591175" y="3856038"/>
          <p14:tracePt t="60885" x="5638800" y="3856038"/>
          <p14:tracePt t="60892" x="5653088" y="3856038"/>
          <p14:tracePt t="60899" x="5668963" y="3856038"/>
          <p14:tracePt t="60905" x="5684838" y="3856038"/>
          <p14:tracePt t="60914" x="5700713" y="3871913"/>
          <p14:tracePt t="60919" x="5716588" y="3871913"/>
          <p14:tracePt t="60926" x="5732463" y="3871913"/>
          <p14:tracePt t="60961" x="5780088" y="3871913"/>
          <p14:tracePt t="60999" x="5795963" y="3871913"/>
          <p14:tracePt t="61015" x="5811838" y="3871913"/>
          <p14:tracePt t="61153" x="5811838" y="3856038"/>
          <p14:tracePt t="64200" x="5811838" y="3840163"/>
          <p14:tracePt t="64921" x="5811838" y="3824288"/>
          <p14:tracePt t="64989" x="5827713" y="3824288"/>
          <p14:tracePt t="65037" x="5843588" y="3808413"/>
          <p14:tracePt t="65086" x="5859463" y="3792538"/>
          <p14:tracePt t="65175" x="5859463" y="3776663"/>
          <p14:tracePt t="65230" x="5875338" y="3760788"/>
          <p14:tracePt t="65284" x="5875338" y="3744913"/>
          <p14:tracePt t="65382" x="5891213" y="3744913"/>
          <p14:tracePt t="65897" x="5875338" y="3744913"/>
          <p14:tracePt t="66287" x="5875338" y="3760788"/>
          <p14:tracePt t="66946" x="5859463" y="3760788"/>
          <p14:tracePt t="68104" x="5859463" y="3776663"/>
          <p14:tracePt t="68482" x="5859463" y="3792538"/>
          <p14:tracePt t="68542" x="5843588" y="3808413"/>
          <p14:tracePt t="68570" x="5827713" y="3824288"/>
          <p14:tracePt t="68606" x="5827713" y="3840163"/>
          <p14:tracePt t="68611" x="5811838" y="3840163"/>
          <p14:tracePt t="68638" x="5795963" y="3856038"/>
          <p14:tracePt t="68659" x="5795963" y="3871913"/>
          <p14:tracePt t="68680" x="5795963" y="3887788"/>
          <p14:tracePt t="68707" x="5780088" y="3903663"/>
          <p14:tracePt t="68743" x="5780088" y="3919538"/>
          <p14:tracePt t="68790" x="5764213" y="3935413"/>
          <p14:tracePt t="69504" x="5764213" y="3919538"/>
          <p14:tracePt t="70101" x="5764213" y="3903663"/>
          <p14:tracePt t="70163" x="5764213" y="3887788"/>
          <p14:tracePt t="70211" x="5780088" y="3887788"/>
          <p14:tracePt t="70258" x="5780088" y="3871913"/>
          <p14:tracePt t="70307" x="5795963" y="3856038"/>
          <p14:tracePt t="70348" x="5811838" y="3840163"/>
          <p14:tracePt t="70389" x="5827713" y="3824288"/>
          <p14:tracePt t="70423" x="5843588" y="3824288"/>
          <p14:tracePt t="70458" x="5843588" y="3808413"/>
          <p14:tracePt t="70485" x="5859463" y="3808413"/>
          <p14:tracePt t="70513" x="5859463" y="3792538"/>
          <p14:tracePt t="70642" x="5859463" y="3776663"/>
          <p14:tracePt t="70677" x="5843588" y="3776663"/>
          <p14:tracePt t="70711" x="5827713" y="3776663"/>
          <p14:tracePt t="70782" x="5827713" y="3792538"/>
          <p14:tracePt t="70986" x="5827713" y="3808413"/>
          <p14:tracePt t="74953" x="5843588" y="3792538"/>
          <p14:tracePt t="74974" x="5859463" y="3792538"/>
          <p14:tracePt t="74986" x="5859463" y="3776663"/>
          <p14:tracePt t="74993" x="5875338" y="3776663"/>
          <p14:tracePt t="75000" x="5891213" y="3760788"/>
          <p14:tracePt t="75014" x="5907088" y="3744913"/>
          <p14:tracePt t="75021" x="5922963" y="3729038"/>
          <p14:tracePt t="75028" x="5938838" y="3713163"/>
          <p14:tracePt t="75034" x="5953125" y="3697288"/>
          <p14:tracePt t="75041" x="5984875" y="3681413"/>
          <p14:tracePt t="75048" x="6000750" y="3633788"/>
          <p14:tracePt t="75055" x="6016625" y="3617913"/>
          <p14:tracePt t="75061" x="6032500" y="3602038"/>
          <p14:tracePt t="75069" x="6064250" y="3587750"/>
          <p14:tracePt t="75076" x="6080125" y="3571875"/>
          <p14:tracePt t="75082" x="6096000" y="3556000"/>
          <p14:tracePt t="75089" x="6111875" y="3556000"/>
          <p14:tracePt t="75096" x="6127750" y="3540125"/>
          <p14:tracePt t="75103" x="6127750" y="3524250"/>
          <p14:tracePt t="75109" x="6143625" y="3524250"/>
          <p14:tracePt t="75123" x="6159500" y="3508375"/>
          <p14:tracePt t="75130" x="6175375" y="3508375"/>
          <p14:tracePt t="75137" x="6191250" y="3492500"/>
          <p14:tracePt t="75158" x="6207125" y="3492500"/>
          <p14:tracePt t="75179" x="6207125" y="3476625"/>
          <p14:tracePt t="75200" x="6223000" y="3460750"/>
          <p14:tracePt t="75248" x="6238875" y="3460750"/>
          <p14:tracePt t="75338" x="6223000" y="3476625"/>
          <p14:tracePt t="75343" x="6223000" y="3492500"/>
          <p14:tracePt t="75364" x="6207125" y="3492500"/>
          <p14:tracePt t="75377" x="6191250" y="3508375"/>
          <p14:tracePt t="75384" x="6191250" y="3524250"/>
          <p14:tracePt t="75405" x="6175375" y="3524250"/>
          <p14:tracePt t="75412" x="6175375" y="3540125"/>
          <p14:tracePt t="75446" x="6159500" y="3540125"/>
          <p14:tracePt t="75453" x="6143625" y="3540125"/>
          <p14:tracePt t="75516" x="6127750" y="3556000"/>
          <p14:tracePt t="75521" x="6111875" y="3556000"/>
          <p14:tracePt t="75550" x="6096000" y="3556000"/>
          <p14:tracePt t="76716" x="6080125" y="3571875"/>
          <p14:tracePt t="76730" x="6080125" y="3587750"/>
          <p14:tracePt t="76750" x="6080125" y="3602038"/>
          <p14:tracePt t="76773" x="6080125" y="3617913"/>
          <p14:tracePt t="76778" x="6080125" y="3633788"/>
          <p14:tracePt t="76785" x="6080125" y="3649663"/>
          <p14:tracePt t="76805" x="6080125" y="3665538"/>
          <p14:tracePt t="76820" x="6080125" y="3681413"/>
          <p14:tracePt t="76847" x="6080125" y="3697288"/>
          <p14:tracePt t="76853" x="6080125" y="3713163"/>
          <p14:tracePt t="76874" x="6080125" y="3729038"/>
          <p14:tracePt t="76888" x="6080125" y="3760788"/>
          <p14:tracePt t="76908" x="6080125" y="3792538"/>
          <p14:tracePt t="76915" x="6080125" y="3808413"/>
          <p14:tracePt t="76922" x="6080125" y="3856038"/>
          <p14:tracePt t="76929" x="6080125" y="3871913"/>
          <p14:tracePt t="76935" x="6080125" y="3887788"/>
          <p14:tracePt t="76942" x="6080125" y="3919538"/>
          <p14:tracePt t="76949" x="6080125" y="3949700"/>
          <p14:tracePt t="76956" x="6080125" y="3965575"/>
          <p14:tracePt t="76963" x="6080125" y="3997325"/>
          <p14:tracePt t="76970" x="6080125" y="4029075"/>
          <p14:tracePt t="76977" x="6080125" y="4076700"/>
          <p14:tracePt t="76983" x="6080125" y="4108450"/>
          <p14:tracePt t="76990" x="6080125" y="4140200"/>
          <p14:tracePt t="76997" x="6080125" y="4156075"/>
          <p14:tracePt t="77004" x="6080125" y="4171950"/>
          <p14:tracePt t="77011" x="6080125" y="4203700"/>
          <p14:tracePt t="77018" x="6080125" y="4219575"/>
          <p14:tracePt t="77025" x="6080125" y="4235450"/>
          <p14:tracePt t="77039" x="6080125" y="4251325"/>
          <p14:tracePt t="77045" x="6096000" y="4251325"/>
          <p14:tracePt t="77052" x="6096000" y="4267200"/>
          <p14:tracePt t="77059" x="6111875" y="4283075"/>
          <p14:tracePt t="77080" x="6127750" y="4297363"/>
          <p14:tracePt t="77101" x="6143625" y="4313238"/>
          <p14:tracePt t="77115" x="6159500" y="4313238"/>
          <p14:tracePt t="77121" x="6175375" y="4313238"/>
          <p14:tracePt t="77128" x="6191250" y="4313238"/>
          <p14:tracePt t="77142" x="6207125" y="4313238"/>
          <p14:tracePt t="77148" x="6223000" y="4297363"/>
          <p14:tracePt t="77155" x="6238875" y="4283075"/>
          <p14:tracePt t="77163" x="6253163" y="4267200"/>
          <p14:tracePt t="77169" x="6269038" y="4235450"/>
          <p14:tracePt t="77176" x="6300788" y="4203700"/>
          <p14:tracePt t="77183" x="6348413" y="4156075"/>
          <p14:tracePt t="77190" x="6364288" y="4092575"/>
          <p14:tracePt t="77197" x="6411913" y="4013200"/>
          <p14:tracePt t="77204" x="6427788" y="3949700"/>
          <p14:tracePt t="77210" x="6459538" y="3887788"/>
          <p14:tracePt t="77218" x="6507163" y="3776663"/>
          <p14:tracePt t="77224" x="6523038" y="3713163"/>
          <p14:tracePt t="77231" x="6523038" y="3665538"/>
          <p14:tracePt t="77238" x="6538913" y="3617913"/>
          <p14:tracePt t="77244" x="6538913" y="3571875"/>
          <p14:tracePt t="77252" x="6538913" y="3540125"/>
          <p14:tracePt t="77258" x="6538913" y="3476625"/>
          <p14:tracePt t="77265" x="6538913" y="3444875"/>
          <p14:tracePt t="77272" x="6538913" y="3429000"/>
          <p14:tracePt t="77278" x="6538913" y="3397250"/>
          <p14:tracePt t="77286" x="6538913" y="3365500"/>
          <p14:tracePt t="77292" x="6538913" y="3317875"/>
          <p14:tracePt t="77299" x="6538913" y="3302000"/>
          <p14:tracePt t="77306" x="6523038" y="3270250"/>
          <p14:tracePt t="77314" x="6507163" y="3240088"/>
          <p14:tracePt t="77319" x="6475413" y="3192463"/>
          <p14:tracePt t="77327" x="6475413" y="3160713"/>
          <p14:tracePt t="77333" x="6443663" y="3097213"/>
          <p14:tracePt t="77340" x="6427788" y="3065463"/>
          <p14:tracePt t="77347" x="6380163" y="3017838"/>
          <p14:tracePt t="77354" x="6364288" y="2938463"/>
          <p14:tracePt t="77361" x="6316663" y="2908300"/>
          <p14:tracePt t="77367" x="6284913" y="2860675"/>
          <p14:tracePt t="77375" x="6223000" y="2813050"/>
          <p14:tracePt t="77381" x="6207125" y="2781300"/>
          <p14:tracePt t="77388" x="6143625" y="2765425"/>
          <p14:tracePt t="77395" x="6096000" y="2717800"/>
          <p14:tracePt t="77402" x="6064250" y="2717800"/>
          <p14:tracePt t="77409" x="6032500" y="2717800"/>
          <p14:tracePt t="77415" x="6000750" y="2717800"/>
          <p14:tracePt t="77423" x="5953125" y="2717800"/>
          <p14:tracePt t="77429" x="5938838" y="2733675"/>
          <p14:tracePt t="77436" x="5907088" y="2765425"/>
          <p14:tracePt t="77443" x="5843588" y="2797175"/>
          <p14:tracePt t="77450" x="5811838" y="2813050"/>
          <p14:tracePt t="77457" x="5748338" y="2844800"/>
          <p14:tracePt t="77464" x="5700713" y="2860675"/>
          <p14:tracePt t="77470" x="5668963" y="2892425"/>
          <p14:tracePt t="77478" x="5638800" y="2938463"/>
          <p14:tracePt t="77484" x="5591175" y="2954338"/>
          <p14:tracePt t="77491" x="5559425" y="3001963"/>
          <p14:tracePt t="77498" x="5543550" y="3017838"/>
          <p14:tracePt t="77505" x="5495925" y="3033713"/>
          <p14:tracePt t="77512" x="5480050" y="3065463"/>
          <p14:tracePt t="77518" x="5464175" y="3081338"/>
          <p14:tracePt t="77526" x="5448300" y="3097213"/>
          <p14:tracePt t="77532" x="5432425" y="3128963"/>
          <p14:tracePt t="77539" x="5416550" y="3144838"/>
          <p14:tracePt t="77546" x="5400675" y="3176588"/>
          <p14:tracePt t="77553" x="5384800" y="3192463"/>
          <p14:tracePt t="77560" x="5368925" y="3240088"/>
          <p14:tracePt t="77566" x="5353050" y="3270250"/>
          <p14:tracePt t="77573" x="5337175" y="3302000"/>
          <p14:tracePt t="77580" x="5307013" y="3349625"/>
          <p14:tracePt t="77587" x="5291138" y="3413125"/>
          <p14:tracePt t="77594" x="5291138" y="3460750"/>
          <p14:tracePt t="77601" x="5275263" y="3508375"/>
          <p14:tracePt t="77608" x="5259388" y="3540125"/>
          <p14:tracePt t="77615" x="5259388" y="3602038"/>
          <p14:tracePt t="77622" x="5259388" y="3665538"/>
          <p14:tracePt t="77628" x="5259388" y="3713163"/>
          <p14:tracePt t="77635" x="5259388" y="3776663"/>
          <p14:tracePt t="77642" x="5259388" y="3840163"/>
          <p14:tracePt t="77649" x="5259388" y="3903663"/>
          <p14:tracePt t="77656" x="5259388" y="3949700"/>
          <p14:tracePt t="77663" x="5259388" y="3997325"/>
          <p14:tracePt t="77670" x="5275263" y="4013200"/>
          <p14:tracePt t="77676" x="5275263" y="4060825"/>
          <p14:tracePt t="77683" x="5307013" y="4092575"/>
          <p14:tracePt t="77690" x="5337175" y="4140200"/>
          <p14:tracePt t="77697" x="5353050" y="4171950"/>
          <p14:tracePt t="77704" x="5368925" y="4187825"/>
          <p14:tracePt t="77712" x="5384800" y="4219575"/>
          <p14:tracePt t="77718" x="5416550" y="4251325"/>
          <p14:tracePt t="77725" x="5448300" y="4283075"/>
          <p14:tracePt t="77732" x="5464175" y="4297363"/>
          <p14:tracePt t="77739" x="5495925" y="4329113"/>
          <p14:tracePt t="77746" x="5511800" y="4344988"/>
          <p14:tracePt t="77754" x="5543550" y="4360863"/>
          <p14:tracePt t="77759" x="5575300" y="4392613"/>
          <p14:tracePt t="77767" x="5607050" y="4424363"/>
          <p14:tracePt t="77773" x="5638800" y="4440238"/>
          <p14:tracePt t="77780" x="5668963" y="4456113"/>
          <p14:tracePt t="77788" x="5716588" y="4503738"/>
          <p14:tracePt t="77794" x="5732463" y="4519613"/>
          <p14:tracePt t="77801" x="5764213" y="4535488"/>
          <p14:tracePt t="77808" x="5780088" y="4551363"/>
          <p14:tracePt t="77814" x="5811838" y="4567238"/>
          <p14:tracePt t="77820" x="5859463" y="4583113"/>
          <p14:tracePt t="77828" x="5875338" y="4583113"/>
          <p14:tracePt t="77835" x="5907088" y="4598988"/>
          <p14:tracePt t="77842" x="5922963" y="4598988"/>
          <p14:tracePt t="77848" x="5922963" y="4614863"/>
          <p14:tracePt t="77855" x="5938838" y="4614863"/>
          <p14:tracePt t="77862" x="5953125" y="4614863"/>
          <p14:tracePt t="77868" x="5969000" y="4629150"/>
          <p14:tracePt t="77884" x="5984875" y="4629150"/>
          <p14:tracePt t="77896" x="6000750" y="4629150"/>
          <p14:tracePt t="77903" x="6016625" y="4629150"/>
          <p14:tracePt t="77917" x="6032500" y="4629150"/>
          <p14:tracePt t="77924" x="6048375" y="4629150"/>
          <p14:tracePt t="77944" x="6064250" y="4629150"/>
          <p14:tracePt t="77952" x="6080125" y="4629150"/>
          <p14:tracePt t="77965" x="6080125" y="4614863"/>
          <p14:tracePt t="77971" x="6096000" y="4614863"/>
          <p14:tracePt t="77985" x="6111875" y="4598988"/>
          <p14:tracePt t="77992" x="6143625" y="4598988"/>
          <p14:tracePt t="77999" x="6143625" y="4583113"/>
          <p14:tracePt t="78006" x="6159500" y="4567238"/>
          <p14:tracePt t="78012" x="6175375" y="4551363"/>
          <p14:tracePt t="78020" x="6191250" y="4535488"/>
          <p14:tracePt t="78026" x="6223000" y="4503738"/>
          <p14:tracePt t="78033" x="6238875" y="4487863"/>
          <p14:tracePt t="78040" x="6269038" y="4471988"/>
          <p14:tracePt t="78047" x="6284913" y="4440238"/>
          <p14:tracePt t="78054" x="6332538" y="4392613"/>
          <p14:tracePt t="78061" x="6380163" y="4329113"/>
          <p14:tracePt t="78068" x="6427788" y="4297363"/>
          <p14:tracePt t="78075" x="6475413" y="4235450"/>
          <p14:tracePt t="78081" x="6523038" y="4187825"/>
          <p14:tracePt t="78088" x="6553200" y="4124325"/>
          <p14:tracePt t="78095" x="6600825" y="4044950"/>
          <p14:tracePt t="78102" x="6648450" y="3981450"/>
          <p14:tracePt t="78109" x="6664325" y="3887788"/>
          <p14:tracePt t="78116" x="6711950" y="3808413"/>
          <p14:tracePt t="78122" x="6727825" y="3744913"/>
          <p14:tracePt t="78129" x="6775450" y="3617913"/>
          <p14:tracePt t="78136" x="6775450" y="3571875"/>
          <p14:tracePt t="78143" x="6791325" y="3508375"/>
          <p14:tracePt t="78150" x="6791325" y="3476625"/>
          <p14:tracePt t="78157" x="6823075" y="3413125"/>
          <p14:tracePt t="78164" x="6823075" y="3349625"/>
          <p14:tracePt t="78171" x="6823075" y="3317875"/>
          <p14:tracePt t="78177" x="6838950" y="3270250"/>
          <p14:tracePt t="78184" x="6838950" y="3240088"/>
          <p14:tracePt t="78191" x="6838950" y="3208338"/>
          <p14:tracePt t="78198" x="6838950" y="3176588"/>
          <p14:tracePt t="78205" x="6838950" y="3160713"/>
          <p14:tracePt t="78212" x="6838950" y="3113088"/>
          <p14:tracePt t="78219" x="6838950" y="3097213"/>
          <p14:tracePt t="78225" x="6823075" y="3065463"/>
          <p14:tracePt t="78232" x="6823075" y="3033713"/>
          <p14:tracePt t="78239" x="6807200" y="3017838"/>
          <p14:tracePt t="78246" x="6791325" y="3001963"/>
          <p14:tracePt t="78253" x="6775450" y="2986088"/>
          <p14:tracePt t="78261" x="6775450" y="2954338"/>
          <p14:tracePt t="78267" x="6759575" y="2938463"/>
          <p14:tracePt t="78273" x="6743700" y="2922588"/>
          <p14:tracePt t="78281" x="6727825" y="2908300"/>
          <p14:tracePt t="78288" x="6696075" y="2908300"/>
          <p14:tracePt t="78295" x="6680200" y="2892425"/>
          <p14:tracePt t="78302" x="6664325" y="2876550"/>
          <p14:tracePt t="78308" x="6648450" y="2876550"/>
          <p14:tracePt t="78315" x="6632575" y="2876550"/>
          <p14:tracePt t="78322" x="6616700" y="2876550"/>
          <p14:tracePt t="78330" x="6600825" y="2876550"/>
          <p14:tracePt t="78336" x="6584950" y="2876550"/>
          <p14:tracePt t="78343" x="6569075" y="2876550"/>
          <p14:tracePt t="78349" x="6553200" y="2876550"/>
          <p14:tracePt t="78357" x="6523038" y="2876550"/>
          <p14:tracePt t="78363" x="6507163" y="2876550"/>
          <p14:tracePt t="78370" x="6491288" y="2876550"/>
          <p14:tracePt t="78378" x="6475413" y="2892425"/>
          <p14:tracePt t="78384" x="6427788" y="2892425"/>
          <p14:tracePt t="78392" x="6411913" y="2892425"/>
          <p14:tracePt t="78399" x="6411913" y="2908300"/>
          <p14:tracePt t="78406" x="6380163" y="2922588"/>
          <p14:tracePt t="78413" x="6364288" y="2922588"/>
          <p14:tracePt t="78425" x="6348413" y="2938463"/>
          <p14:tracePt t="78432" x="6332538" y="2954338"/>
          <p14:tracePt t="78439" x="6316663" y="2954338"/>
          <p14:tracePt t="78446" x="6316663" y="2970213"/>
          <p14:tracePt t="78452" x="6300788" y="2970213"/>
          <p14:tracePt t="78466" x="6300788" y="2986088"/>
          <p14:tracePt t="78472" x="6284913" y="3001963"/>
          <p14:tracePt t="78487" x="6284913" y="3017838"/>
          <p14:tracePt t="78493" x="6269038" y="3017838"/>
          <p14:tracePt t="78500" x="6269038" y="3033713"/>
          <p14:tracePt t="78514" x="6253163" y="3049588"/>
          <p14:tracePt t="78520" x="6238875" y="3049588"/>
          <p14:tracePt t="78534" x="6238875" y="3081338"/>
          <p14:tracePt t="78542" x="6223000" y="3097213"/>
          <p14:tracePt t="78548" x="6223000" y="3113088"/>
          <p14:tracePt t="78555" x="6207125" y="3128963"/>
          <p14:tracePt t="78562" x="6207125" y="3144838"/>
          <p14:tracePt t="78569" x="6191250" y="3144838"/>
          <p14:tracePt t="78576" x="6191250" y="3176588"/>
          <p14:tracePt t="78589" x="6175375" y="3224213"/>
          <p14:tracePt t="78596" x="6159500" y="3240088"/>
          <p14:tracePt t="78610" x="6159500" y="3255963"/>
          <p14:tracePt t="78624" x="6143625" y="3270250"/>
          <p14:tracePt t="78630" x="6143625" y="3286125"/>
          <p14:tracePt t="78637" x="6143625" y="3302000"/>
          <p14:tracePt t="78651" x="6127750" y="3317875"/>
          <p14:tracePt t="78658" x="6127750" y="3333750"/>
          <p14:tracePt t="78671" x="6111875" y="3349625"/>
          <p14:tracePt t="78679" x="6111875" y="3381375"/>
          <p14:tracePt t="78686" x="6096000" y="3381375"/>
          <p14:tracePt t="78692" x="6096000" y="3397250"/>
          <p14:tracePt t="78699" x="6096000" y="3413125"/>
          <p14:tracePt t="78720" x="6080125" y="3429000"/>
          <p14:tracePt t="78727" x="6080125" y="3444875"/>
          <p14:tracePt t="78740" x="6080125" y="3460750"/>
          <p14:tracePt t="78762" x="6080125" y="3476625"/>
          <p14:tracePt t="78789" x="6080125" y="3492500"/>
          <p14:tracePt t="79091" x="6064250" y="3508375"/>
          <p14:tracePt t="79113" x="6064250" y="3524250"/>
          <p14:tracePt t="79119" x="6064250" y="3540125"/>
          <p14:tracePt t="79132" x="6048375" y="3540125"/>
          <p14:tracePt t="79138" x="6032500" y="3571875"/>
          <p14:tracePt t="79145" x="6016625" y="3587750"/>
          <p14:tracePt t="79152" x="6000750" y="3602038"/>
          <p14:tracePt t="79159" x="5969000" y="3633788"/>
          <p14:tracePt t="79166" x="5953125" y="3665538"/>
          <p14:tracePt t="79172" x="5922963" y="3713163"/>
          <p14:tracePt t="79179" x="5907088" y="3744913"/>
          <p14:tracePt t="79186" x="5875338" y="3792538"/>
          <p14:tracePt t="79193" x="5827713" y="3824288"/>
          <p14:tracePt t="79200" x="5811838" y="3871913"/>
          <p14:tracePt t="79207" x="5764213" y="3935413"/>
          <p14:tracePt t="79214" x="5732463" y="3981450"/>
          <p14:tracePt t="79220" x="5716588" y="4029075"/>
          <p14:tracePt t="79227" x="5668963" y="4092575"/>
          <p14:tracePt t="79235" x="5653088" y="4124325"/>
          <p14:tracePt t="79241" x="5607050" y="4171950"/>
          <p14:tracePt t="79248" x="5591175" y="4203700"/>
          <p14:tracePt t="79255" x="5559425" y="4267200"/>
          <p14:tracePt t="79262" x="5527675" y="4297363"/>
          <p14:tracePt t="79268" x="5511800" y="4344988"/>
          <p14:tracePt t="79275" x="5495925" y="4376738"/>
          <p14:tracePt t="79282" x="5480050" y="4424363"/>
          <p14:tracePt t="79289" x="5464175" y="4440238"/>
          <p14:tracePt t="79296" x="5448300" y="4471988"/>
          <p14:tracePt t="79303" x="5416550" y="4503738"/>
          <p14:tracePt t="79310" x="5400675" y="4503738"/>
          <p14:tracePt t="79316" x="5400675" y="4519613"/>
          <p14:tracePt t="79323" x="5384800" y="4535488"/>
          <p14:tracePt t="79337" x="5384800" y="4551363"/>
          <p14:tracePt t="79366" x="5384800" y="4567238"/>
          <p14:tracePt t="79393" x="5384800" y="4583113"/>
          <p14:tracePt t="79428" x="5400675" y="4583113"/>
          <p14:tracePt t="79434" x="5416550" y="4583113"/>
          <p14:tracePt t="79454" x="5432425" y="4583113"/>
          <p14:tracePt t="79461" x="5448300" y="4583113"/>
          <p14:tracePt t="79475" x="5464175" y="4598988"/>
          <p14:tracePt t="79495" x="5480050" y="4598988"/>
          <p14:tracePt t="79503" x="5495925" y="4614863"/>
          <p14:tracePt t="79509" x="5511800" y="4614863"/>
          <p14:tracePt t="79516" x="5527675" y="4614863"/>
          <p14:tracePt t="79523" x="5543550" y="4614863"/>
          <p14:tracePt t="79529" x="5559425" y="4614863"/>
          <p14:tracePt t="79537" x="5575300" y="4614863"/>
          <p14:tracePt t="79544" x="5591175" y="4614863"/>
          <p14:tracePt t="79551" x="5638800" y="4614863"/>
          <p14:tracePt t="79557" x="5653088" y="4614863"/>
          <p14:tracePt t="79564" x="5668963" y="4614863"/>
          <p14:tracePt t="79571" x="5700713" y="4614863"/>
          <p14:tracePt t="79578" x="5716588" y="4614863"/>
          <p14:tracePt t="79585" x="5732463" y="4614863"/>
          <p14:tracePt t="79592" x="5748338" y="4598988"/>
          <p14:tracePt t="79599" x="5780088" y="4598988"/>
          <p14:tracePt t="79606" x="5795963" y="4598988"/>
          <p14:tracePt t="79613" x="5827713" y="4598988"/>
          <p14:tracePt t="79619" x="5843588" y="4583113"/>
          <p14:tracePt t="79626" x="5859463" y="4583113"/>
          <p14:tracePt t="79633" x="5875338" y="4583113"/>
          <p14:tracePt t="79640" x="5891213" y="4567238"/>
          <p14:tracePt t="79653" x="5907088" y="4567238"/>
          <p14:tracePt t="79660" x="5922963" y="4567238"/>
          <p14:tracePt t="79668" x="5953125" y="4551363"/>
          <p14:tracePt t="79674" x="5953125" y="4519613"/>
          <p14:tracePt t="79680" x="5969000" y="4519613"/>
          <p14:tracePt t="79687" x="5984875" y="4471988"/>
          <p14:tracePt t="79694" x="6032500" y="4456113"/>
          <p14:tracePt t="79701" x="6048375" y="4424363"/>
          <p14:tracePt t="79708" x="6064250" y="4408488"/>
          <p14:tracePt t="79715" x="6096000" y="4376738"/>
          <p14:tracePt t="79721" x="6111875" y="4329113"/>
          <p14:tracePt t="79728" x="6127750" y="4313238"/>
          <p14:tracePt t="79736" x="6175375" y="4267200"/>
          <p14:tracePt t="79742" x="6191250" y="4251325"/>
          <p14:tracePt t="79749" x="6207125" y="4219575"/>
          <p14:tracePt t="79756" x="6238875" y="4171950"/>
          <p14:tracePt t="79763" x="6253163" y="4140200"/>
          <p14:tracePt t="79770" x="6300788" y="4092575"/>
          <p14:tracePt t="79776" x="6316663" y="4060825"/>
          <p14:tracePt t="79783" x="6348413" y="4013200"/>
          <p14:tracePt t="79790" x="6380163" y="3965575"/>
          <p14:tracePt t="79797" x="6396038" y="3949700"/>
          <p14:tracePt t="79804" x="6427788" y="3903663"/>
          <p14:tracePt t="79811" x="6443663" y="3871913"/>
          <p14:tracePt t="79818" x="6491288" y="3856038"/>
          <p14:tracePt t="79824" x="6507163" y="3808413"/>
          <p14:tracePt t="79831" x="6523038" y="3776663"/>
          <p14:tracePt t="79838" x="6538913" y="3760788"/>
          <p14:tracePt t="79845" x="6569075" y="3744913"/>
          <p14:tracePt t="79852" x="6584950" y="3729038"/>
          <p14:tracePt t="79866" x="6584950" y="3713163"/>
          <p14:tracePt t="79872" x="6600825" y="3697288"/>
          <p14:tracePt t="79880" x="6600825" y="3681413"/>
          <p14:tracePt t="79893" x="6600825" y="3665538"/>
          <p14:tracePt t="79907" x="6616700" y="3649663"/>
          <p14:tracePt t="79982" x="6600825" y="3649663"/>
          <p14:tracePt t="80006" x="6600825" y="3665538"/>
          <p14:tracePt t="80010" x="6600825" y="3681413"/>
          <p14:tracePt t="80024" x="6584950" y="3697288"/>
          <p14:tracePt t="80031" x="6584950" y="3713163"/>
          <p14:tracePt t="80044" x="6569075" y="3729038"/>
          <p14:tracePt t="80051" x="6553200" y="3744913"/>
          <p14:tracePt t="80058" x="6553200" y="3760788"/>
          <p14:tracePt t="80071" x="6538913" y="3792538"/>
          <p14:tracePt t="80085" x="6538913" y="3808413"/>
          <p14:tracePt t="80092" x="6538913" y="3824288"/>
          <p14:tracePt t="80100" x="6538913" y="3840163"/>
          <p14:tracePt t="80106" x="6523038" y="3871913"/>
          <p14:tracePt t="80120" x="6523038" y="3903663"/>
          <p14:tracePt t="80126" x="6523038" y="3919538"/>
          <p14:tracePt t="80133" x="6538913" y="3949700"/>
          <p14:tracePt t="80141" x="6553200" y="3965575"/>
          <p14:tracePt t="80147" x="6569075" y="4013200"/>
          <p14:tracePt t="80154" x="6584950" y="4044950"/>
          <p14:tracePt t="80161" x="6632575" y="4060825"/>
          <p14:tracePt t="80168" x="6664325" y="4108450"/>
          <p14:tracePt t="80175" x="6711950" y="4140200"/>
          <p14:tracePt t="80181" x="6743700" y="4156075"/>
          <p14:tracePt t="80188" x="6807200" y="4219575"/>
          <p14:tracePt t="80195" x="6869113" y="4251325"/>
          <p14:tracePt t="80202" x="6932613" y="4283075"/>
          <p14:tracePt t="80209" x="6996113" y="4313238"/>
          <p14:tracePt t="80215" x="7075488" y="4329113"/>
          <p14:tracePt t="80223" x="7138988" y="4344988"/>
          <p14:tracePt t="80229" x="7200900" y="4392613"/>
          <p14:tracePt t="80236" x="7264400" y="4408488"/>
          <p14:tracePt t="80243" x="7327900" y="4424363"/>
          <p14:tracePt t="80250" x="7375525" y="4456113"/>
          <p14:tracePt t="80257" x="7439025" y="4471988"/>
          <p14:tracePt t="80264" x="7532688" y="4487863"/>
          <p14:tracePt t="80271" x="7580313" y="4519613"/>
          <p14:tracePt t="80277" x="7675563" y="4535488"/>
          <p14:tracePt t="80284" x="7785100" y="4535488"/>
          <p14:tracePt t="80291" x="7848600" y="4551363"/>
          <p14:tracePt t="80298" x="7959725" y="4551363"/>
          <p14:tracePt t="80305" x="8039100" y="4551363"/>
          <p14:tracePt t="80312" x="8116888" y="4551363"/>
          <p14:tracePt t="80319" x="8180388" y="4551363"/>
          <p14:tracePt t="80325" x="8275638" y="4535488"/>
          <p14:tracePt t="80332" x="8323263" y="4503738"/>
          <p14:tracePt t="80339" x="8416925" y="4503738"/>
          <p14:tracePt t="80346" x="8464550" y="4487863"/>
          <p14:tracePt t="80353" x="8559800" y="4471988"/>
          <p14:tracePt t="80360" x="8639175" y="4440238"/>
          <p14:tracePt t="80367" x="8764588" y="4424363"/>
          <p14:tracePt t="80374" x="8891588" y="4376738"/>
          <p14:tracePt t="80381" x="9048750" y="4313238"/>
          <p14:tracePt t="80387" x="9175750" y="4267200"/>
          <p14:tracePt t="80394" x="9332913" y="4219575"/>
          <p14:tracePt t="80401" x="9491663" y="4140200"/>
          <p14:tracePt t="80408" x="9586913" y="4092575"/>
          <p14:tracePt t="80415" x="9664700" y="4060825"/>
          <p14:tracePt t="80422" x="9807575" y="3997325"/>
          <p14:tracePt t="80429" x="9902825" y="3919538"/>
          <p14:tracePt t="80435" x="9980613" y="3871913"/>
          <p14:tracePt t="80442" x="10075863" y="3808413"/>
          <p14:tracePt t="80450" x="10186988" y="3697288"/>
          <p14:tracePt t="80456" x="10248900" y="3602038"/>
          <p14:tracePt t="80463" x="10312400" y="3540125"/>
          <p14:tracePt t="80470" x="10360025" y="3444875"/>
          <p14:tracePt t="80477" x="10407650" y="3349625"/>
          <p14:tracePt t="80485" x="10487025" y="3255963"/>
          <p14:tracePt t="80491" x="10548938" y="3160713"/>
          <p14:tracePt t="80498" x="10596563" y="3097213"/>
          <p14:tracePt t="80505" x="10644188" y="3017838"/>
          <p14:tracePt t="80512" x="10707688" y="2954338"/>
          <p14:tracePt t="80520" x="10739438" y="2892425"/>
          <p14:tracePt t="80526" x="10771188" y="2828925"/>
          <p14:tracePt t="80533" x="10802938" y="2797175"/>
          <p14:tracePt t="80540" x="10848975" y="2749550"/>
          <p14:tracePt t="80545" x="10880725" y="2717800"/>
          <p14:tracePt t="80552" x="10880725" y="2670175"/>
          <p14:tracePt t="80559" x="10928350" y="2638425"/>
          <p14:tracePt t="80566" x="10928350" y="2606675"/>
          <p14:tracePt t="80572" x="10944225" y="2560638"/>
          <p14:tracePt t="80579" x="10960100" y="2528888"/>
          <p14:tracePt t="80586" x="10960100" y="2497138"/>
          <p14:tracePt t="80593" x="10960100" y="2481263"/>
          <p14:tracePt t="80600" x="10960100" y="2433638"/>
          <p14:tracePt t="80607" x="10960100" y="2386013"/>
          <p14:tracePt t="80614" x="10960100" y="2370138"/>
          <p14:tracePt t="80620" x="10944225" y="2322513"/>
          <p14:tracePt t="80627" x="10944225" y="2290763"/>
          <p14:tracePt t="80634" x="10912475" y="2259013"/>
          <p14:tracePt t="80641" x="10896600" y="2243138"/>
          <p14:tracePt t="80648" x="10880725" y="2212975"/>
          <p14:tracePt t="80655" x="10864850" y="2165350"/>
          <p14:tracePt t="80661" x="10833100" y="2149475"/>
          <p14:tracePt t="80669" x="10802938" y="2149475"/>
          <p14:tracePt t="80676" x="10787063" y="2133600"/>
          <p14:tracePt t="80682" x="10723563" y="2133600"/>
          <p14:tracePt t="80689" x="10660063" y="2133600"/>
          <p14:tracePt t="80696" x="10580688" y="2133600"/>
          <p14:tracePt t="80703" x="10517188" y="2133600"/>
          <p14:tracePt t="80710" x="10471150" y="2133600"/>
          <p14:tracePt t="80717" x="10375900" y="2133600"/>
          <p14:tracePt t="80723" x="10328275" y="2165350"/>
          <p14:tracePt t="80730" x="10233025" y="2181225"/>
          <p14:tracePt t="80737" x="10171113" y="2181225"/>
          <p14:tracePt t="80744" x="10123488" y="2197100"/>
          <p14:tracePt t="80751" x="10059988" y="2228850"/>
          <p14:tracePt t="80758" x="9996488" y="2243138"/>
          <p14:tracePt t="80765" x="9917113" y="2259013"/>
          <p14:tracePt t="80771" x="9823450" y="2274888"/>
          <p14:tracePt t="80778" x="9744075" y="2306638"/>
          <p14:tracePt t="80785" x="9648825" y="2322513"/>
          <p14:tracePt t="80792" x="9571038" y="2370138"/>
          <p14:tracePt t="80799" x="9507538" y="2386013"/>
          <p14:tracePt t="80806" x="9380538" y="2417763"/>
          <p14:tracePt t="80812" x="9301163" y="2465388"/>
          <p14:tracePt t="80819" x="9239250" y="2481263"/>
          <p14:tracePt t="80826" x="9175750" y="2497138"/>
          <p14:tracePt t="80833" x="9112250" y="2528888"/>
          <p14:tracePt t="80840" x="9080500" y="2544763"/>
          <p14:tracePt t="80847" x="9032875" y="2574925"/>
          <p14:tracePt t="80854" x="8970963" y="2606675"/>
          <p14:tracePt t="80861" x="8939213" y="2638425"/>
          <p14:tracePt t="80867" x="8891588" y="2701925"/>
          <p14:tracePt t="80875" x="8859838" y="2733675"/>
          <p14:tracePt t="80881" x="8796338" y="2781300"/>
          <p14:tracePt t="80888" x="8732838" y="2828925"/>
          <p14:tracePt t="80895" x="8670925" y="2860675"/>
          <p14:tracePt t="80902" x="8575675" y="2938463"/>
          <p14:tracePt t="80909" x="8480425" y="3001963"/>
          <p14:tracePt t="80916" x="8416925" y="3049588"/>
          <p14:tracePt t="80923" x="8339138" y="3113088"/>
          <p14:tracePt t="80930" x="8228013" y="3192463"/>
          <p14:tracePt t="80937" x="8148638" y="3240088"/>
          <p14:tracePt t="80943" x="8054975" y="3270250"/>
          <p14:tracePt t="80951" x="7959725" y="3349625"/>
          <p14:tracePt t="80957" x="7864475" y="3429000"/>
          <p14:tracePt t="80964" x="7800975" y="3460750"/>
          <p14:tracePt t="80970" x="7739063" y="3508375"/>
          <p14:tracePt t="80978" x="7675563" y="3571875"/>
          <p14:tracePt t="80984" x="7612063" y="3602038"/>
          <p14:tracePt t="80991" x="7548563" y="3649663"/>
          <p14:tracePt t="80998" x="7500938" y="3713163"/>
          <p14:tracePt t="81005" x="7439025" y="3760788"/>
          <p14:tracePt t="81012" x="7407275" y="3792538"/>
          <p14:tracePt t="81019" x="7375525" y="3808413"/>
          <p14:tracePt t="81026" x="7312025" y="3856038"/>
          <p14:tracePt t="81033" x="7264400" y="3887788"/>
          <p14:tracePt t="81040" x="7232650" y="3919538"/>
          <p14:tracePt t="81047" x="7185025" y="3935413"/>
          <p14:tracePt t="81053" x="7154863" y="3965575"/>
          <p14:tracePt t="81061" x="7091363" y="4013200"/>
          <p14:tracePt t="81067" x="7043738" y="4044950"/>
          <p14:tracePt t="81075" x="7011988" y="4076700"/>
          <p14:tracePt t="81082" x="6980238" y="4092575"/>
          <p14:tracePt t="81089" x="6964363" y="4092575"/>
          <p14:tracePt t="81095" x="6948488" y="4108450"/>
          <p14:tracePt t="81103" x="6932613" y="4108450"/>
          <p14:tracePt t="81109" x="6916738" y="4108450"/>
          <p14:tracePt t="81116" x="6900863" y="4108450"/>
          <p14:tracePt t="81143" x="6916738" y="4092575"/>
          <p14:tracePt t="81151" x="6932613" y="4076700"/>
          <p14:tracePt t="81156" x="6964363" y="4060825"/>
          <p14:tracePt t="81163" x="6980238" y="4044950"/>
          <p14:tracePt t="81170" x="6996113" y="4044950"/>
          <p14:tracePt t="81177" x="7027863" y="4029075"/>
          <p14:tracePt t="81183" x="7059613" y="3997325"/>
          <p14:tracePt t="81190" x="7075488" y="3981450"/>
          <p14:tracePt t="81197" x="7138988" y="3965575"/>
          <p14:tracePt t="81204" x="7169150" y="3949700"/>
          <p14:tracePt t="81211" x="7216775" y="3919538"/>
          <p14:tracePt t="81218" x="7248525" y="3887788"/>
          <p14:tracePt t="81224" x="7312025" y="3871913"/>
          <p14:tracePt t="81231" x="7359650" y="3840163"/>
          <p14:tracePt t="81238" x="7407275" y="3808413"/>
          <p14:tracePt t="81245" x="7469188" y="3792538"/>
          <p14:tracePt t="81251" x="7564438" y="3744913"/>
          <p14:tracePt t="81259" x="7659688" y="3697288"/>
          <p14:tracePt t="81266" x="7739063" y="3649663"/>
          <p14:tracePt t="81273" x="7864475" y="3602038"/>
          <p14:tracePt t="81279" x="7959725" y="3556000"/>
          <p14:tracePt t="81286" x="8054975" y="3524250"/>
          <p14:tracePt t="81293" x="8180388" y="3444875"/>
          <p14:tracePt t="81300" x="8307388" y="3365500"/>
          <p14:tracePt t="81307" x="8432800" y="3317875"/>
          <p14:tracePt t="81314" x="8559800" y="3240088"/>
          <p14:tracePt t="81320" x="8686800" y="3176588"/>
          <p14:tracePt t="81327" x="8748713" y="3144838"/>
          <p14:tracePt t="81334" x="8875713" y="3065463"/>
          <p14:tracePt t="81341" x="8939213" y="3033713"/>
          <p14:tracePt t="81348" x="8986838" y="2986088"/>
          <p14:tracePt t="81354" x="9048750" y="2938463"/>
          <p14:tracePt t="81362" x="9112250" y="2908300"/>
          <p14:tracePt t="81368" x="9175750" y="2860675"/>
          <p14:tracePt t="81375" x="9239250" y="2844800"/>
          <p14:tracePt t="81382" x="9301163" y="2797175"/>
          <p14:tracePt t="81389" x="9364663" y="2765425"/>
          <p14:tracePt t="81396" x="9428163" y="2733675"/>
          <p14:tracePt t="81403" x="9491663" y="2701925"/>
          <p14:tracePt t="81410" x="9555163" y="2686050"/>
          <p14:tracePt t="81416" x="9586913" y="2654300"/>
          <p14:tracePt t="81424" x="9617075" y="2638425"/>
          <p14:tracePt t="81430" x="9664700" y="2622550"/>
          <p14:tracePt t="81437" x="9696450" y="2606675"/>
          <p14:tracePt t="81444" x="9712325" y="2590800"/>
          <p14:tracePt t="81451" x="9744075" y="2574925"/>
          <p14:tracePt t="81458" x="9759950" y="2574925"/>
          <p14:tracePt t="81465" x="9775825" y="2560638"/>
          <p14:tracePt t="81472" x="9791700" y="2560638"/>
          <p14:tracePt t="81479" x="9807575" y="2544763"/>
          <p14:tracePt t="81485" x="9839325" y="2544763"/>
          <p14:tracePt t="81492" x="9839325" y="2528888"/>
          <p14:tracePt t="81499" x="9855200" y="2513013"/>
          <p14:tracePt t="81506" x="9871075" y="2513013"/>
          <p14:tracePt t="81513" x="9886950" y="2465388"/>
          <p14:tracePt t="81520" x="9902825" y="2449513"/>
          <p14:tracePt t="81526" x="9917113" y="2449513"/>
          <p14:tracePt t="81533" x="9948863" y="2417763"/>
          <p14:tracePt t="81540" x="9948863" y="2401888"/>
          <p14:tracePt t="81547" x="9964738" y="2386013"/>
          <p14:tracePt t="81554" x="9980613" y="2354263"/>
          <p14:tracePt t="81560" x="9996488" y="2338388"/>
          <p14:tracePt t="81567" x="9996488" y="2322513"/>
          <p14:tracePt t="81629" x="9980613" y="2322513"/>
          <p14:tracePt t="81644" x="9964738" y="2322513"/>
          <p14:tracePt t="81657" x="9948863" y="2322513"/>
          <p14:tracePt t="81671" x="9932988" y="2322513"/>
          <p14:tracePt t="81679" x="9917113" y="2322513"/>
          <p14:tracePt t="81685" x="9902825" y="2322513"/>
          <p14:tracePt t="81699" x="9886950" y="2338388"/>
          <p14:tracePt t="81712" x="9871075" y="2338388"/>
          <p14:tracePt t="81719" x="9855200" y="2354263"/>
          <p14:tracePt t="81725" x="9839325" y="2354263"/>
          <p14:tracePt t="81739" x="9823450" y="2354263"/>
          <p14:tracePt t="81746" x="9807575" y="2370138"/>
          <p14:tracePt t="81759" x="9791700" y="2370138"/>
          <p14:tracePt t="81766" x="9775825" y="2386013"/>
          <p14:tracePt t="81774" x="9759950" y="2401888"/>
          <p14:tracePt t="81781" x="9744075" y="2401888"/>
          <p14:tracePt t="81788" x="9728200" y="2401888"/>
          <p14:tracePt t="81794" x="9696450" y="2417763"/>
          <p14:tracePt t="81801" x="9680575" y="2433638"/>
          <p14:tracePt t="81808" x="9632950" y="2433638"/>
          <p14:tracePt t="81816" x="9601200" y="2449513"/>
          <p14:tracePt t="81821" x="9571038" y="2481263"/>
          <p14:tracePt t="81828" x="9555163" y="2497138"/>
          <p14:tracePt t="81835" x="9523413" y="2497138"/>
          <p14:tracePt t="81842" x="9475788" y="2513013"/>
          <p14:tracePt t="81849" x="9444038" y="2528888"/>
          <p14:tracePt t="81856" x="9428163" y="2528888"/>
          <p14:tracePt t="81862" x="9412288" y="2544763"/>
          <p14:tracePt t="81869" x="9396413" y="2544763"/>
          <p14:tracePt t="81876" x="9364663" y="2560638"/>
          <p14:tracePt t="81883" x="9348788" y="2574925"/>
          <p14:tracePt t="81890" x="9332913" y="2574925"/>
          <p14:tracePt t="81897" x="9317038" y="2590800"/>
          <p14:tracePt t="81904" x="9271000" y="2606675"/>
          <p14:tracePt t="81911" x="9271000" y="2622550"/>
          <p14:tracePt t="81917" x="9239250" y="2622550"/>
          <p14:tracePt t="81924" x="9223375" y="2638425"/>
          <p14:tracePt t="81931" x="9223375" y="2654300"/>
          <p14:tracePt t="81938" x="9207500" y="2654300"/>
          <p14:tracePt t="81945" x="9191625" y="2670175"/>
          <p14:tracePt t="81952" x="9175750" y="2670175"/>
          <p14:tracePt t="81973" x="9159875" y="2686050"/>
          <p14:tracePt t="81993" x="9144000" y="2701925"/>
          <p14:tracePt t="82000" x="9128125" y="2701925"/>
          <p14:tracePt t="82014" x="9112250" y="2701925"/>
          <p14:tracePt t="82021" x="9096375" y="2717800"/>
          <p14:tracePt t="82041" x="9080500" y="2733675"/>
          <p14:tracePt t="82056" x="9064625" y="2733675"/>
          <p14:tracePt t="82062" x="9048750" y="2749550"/>
          <p14:tracePt t="82069" x="9032875" y="2749550"/>
          <p14:tracePt t="82076" x="9017000" y="2749550"/>
          <p14:tracePt t="82082" x="9001125" y="2765425"/>
          <p14:tracePt t="82089" x="8970963" y="2765425"/>
          <p14:tracePt t="82096" x="8939213" y="2781300"/>
          <p14:tracePt t="82103" x="8875713" y="2813050"/>
          <p14:tracePt t="82109" x="8843963" y="2813050"/>
          <p14:tracePt t="82116" x="8748713" y="2844800"/>
          <p14:tracePt t="82123" x="8670925" y="2844800"/>
          <p14:tracePt t="82130" x="8607425" y="2892425"/>
          <p14:tracePt t="82137" x="8528050" y="2908300"/>
          <p14:tracePt t="82144" x="8432800" y="2954338"/>
          <p14:tracePt t="82151" x="8307388" y="3001963"/>
          <p14:tracePt t="82157" x="8180388" y="3033713"/>
          <p14:tracePt t="82165" x="8101013" y="3081338"/>
          <p14:tracePt t="82171" x="8039100" y="3113088"/>
          <p14:tracePt t="82178" x="7943850" y="3160713"/>
          <p14:tracePt t="82185" x="7832725" y="3192463"/>
          <p14:tracePt t="82193" x="7770813" y="3224213"/>
          <p14:tracePt t="82199" x="7675563" y="3270250"/>
          <p14:tracePt t="82206" x="7580313" y="3317875"/>
          <p14:tracePt t="82213" x="7516813" y="3365500"/>
          <p14:tracePt t="82220" x="7454900" y="3397250"/>
          <p14:tracePt t="82227" x="7391400" y="3444875"/>
          <p14:tracePt t="82234" x="7312025" y="3492500"/>
          <p14:tracePt t="82241" x="7248525" y="3524250"/>
          <p14:tracePt t="82249" x="7154863" y="3602038"/>
          <p14:tracePt t="82256" x="7091363" y="3633788"/>
          <p14:tracePt t="82261" x="7027863" y="3697288"/>
          <p14:tracePt t="82269" x="6964363" y="3744913"/>
          <p14:tracePt t="82276" x="6932613" y="3808413"/>
          <p14:tracePt t="82283" x="6869113" y="3871913"/>
          <p14:tracePt t="82289" x="6823075" y="3935413"/>
          <p14:tracePt t="82295" x="6759575" y="3965575"/>
          <p14:tracePt t="82302" x="6743700" y="4029075"/>
          <p14:tracePt t="82309" x="6696075" y="4044950"/>
          <p14:tracePt t="82316" x="6664325" y="4108450"/>
          <p14:tracePt t="82322" x="6648450" y="4156075"/>
          <p14:tracePt t="82331" x="6600825" y="4187825"/>
          <p14:tracePt t="82336" x="6584950" y="4203700"/>
          <p14:tracePt t="82343" x="6569075" y="4267200"/>
          <p14:tracePt t="82350" x="6553200" y="4283075"/>
          <p14:tracePt t="82356" x="6538913" y="4313238"/>
          <p14:tracePt t="82364" x="6491288" y="4344988"/>
          <p14:tracePt t="82371" x="6491288" y="4360863"/>
          <p14:tracePt t="82377" x="6459538" y="4408488"/>
          <p14:tracePt t="82384" x="6443663" y="4440238"/>
          <p14:tracePt t="82391" x="6427788" y="4456113"/>
          <p14:tracePt t="82398" x="6411913" y="4487863"/>
          <p14:tracePt t="82405" x="6411913" y="4503738"/>
          <p14:tracePt t="82411" x="6411913" y="4535488"/>
          <p14:tracePt t="82418" x="6396038" y="4583113"/>
          <p14:tracePt t="82425" x="6380163" y="4598988"/>
          <p14:tracePt t="82432" x="6364288" y="4629150"/>
          <p14:tracePt t="82439" x="6332538" y="4660900"/>
          <p14:tracePt t="82446" x="6316663" y="4676775"/>
          <p14:tracePt t="82453" x="6300788" y="4708525"/>
          <p14:tracePt t="82459" x="6284913" y="4724400"/>
          <p14:tracePt t="82467" x="6269038" y="4772025"/>
          <p14:tracePt t="82473" x="6253163" y="4787900"/>
          <p14:tracePt t="82480" x="6238875" y="4803775"/>
          <p14:tracePt t="82487" x="6223000" y="4819650"/>
          <p14:tracePt t="82494" x="6223000" y="4835525"/>
          <p14:tracePt t="82501" x="6207125" y="4851400"/>
          <p14:tracePt t="82507" x="6191250" y="4867275"/>
          <p14:tracePt t="82522" x="6175375" y="4883150"/>
          <p14:tracePt t="82605" x="6159500" y="4883150"/>
          <p14:tracePt t="82652" x="6159500" y="4867275"/>
          <p14:tracePt t="82659" x="6159500" y="4851400"/>
          <p14:tracePt t="82721" x="6159500" y="4835525"/>
          <p14:tracePt t="82755" x="6175375" y="4819650"/>
          <p14:tracePt t="82797" x="6175375" y="4803775"/>
          <p14:tracePt t="82824" x="6175375" y="4787900"/>
          <p14:tracePt t="82858" x="6175375" y="4772025"/>
          <p14:tracePt t="82886" x="6175375" y="4756150"/>
          <p14:tracePt t="82913" x="6175375" y="4740275"/>
          <p14:tracePt t="82928" x="6175375" y="4724400"/>
          <p14:tracePt t="82955" x="6175375" y="4708525"/>
          <p14:tracePt t="82962" x="6175375" y="4692650"/>
          <p14:tracePt t="82996" x="6175375" y="4676775"/>
          <p14:tracePt t="83030" x="6175375" y="4660900"/>
          <p14:tracePt t="83051" x="6175375" y="4645025"/>
          <p14:tracePt t="83085" x="6175375" y="4629150"/>
          <p14:tracePt t="83170" x="6175375" y="4614863"/>
          <p14:tracePt t="83222" x="6175375" y="4598988"/>
          <p14:tracePt t="83251" x="6175375" y="4583113"/>
          <p14:tracePt t="83290" x="6175375" y="4567238"/>
          <p14:tracePt t="83326" x="6191250" y="4551363"/>
          <p14:tracePt t="83408" x="6207125" y="4551363"/>
          <p14:tracePt t="83573" x="6207125" y="4567238"/>
          <p14:tracePt t="83579" x="6207125" y="4583113"/>
          <p14:tracePt t="83620" x="6207125" y="4598988"/>
          <p14:tracePt t="83649" x="6191250" y="4614863"/>
          <p14:tracePt t="83703" x="6175375" y="4614863"/>
          <p14:tracePt t="83839" x="6175375" y="4629150"/>
          <p14:tracePt t="84006" x="6191250" y="4629150"/>
          <p14:tracePt t="84082" x="6191250" y="4614863"/>
          <p14:tracePt t="84164" x="6207125" y="4614863"/>
          <p14:tracePt t="84286" x="6223000" y="4598988"/>
          <p14:tracePt t="84458" x="6238875" y="4598988"/>
          <p14:tracePt t="84581" x="6253163" y="4598988"/>
          <p14:tracePt t="84609" x="6253163" y="4583113"/>
          <p14:tracePt t="84629" x="6284913" y="4583113"/>
          <p14:tracePt t="84650" x="6300788" y="4567238"/>
          <p14:tracePt t="84663" x="6316663" y="4551363"/>
          <p14:tracePt t="84670" x="6332538" y="4551363"/>
          <p14:tracePt t="84677" x="6364288" y="4551363"/>
          <p14:tracePt t="84683" x="6380163" y="4535488"/>
          <p14:tracePt t="84697" x="6427788" y="4519613"/>
          <p14:tracePt t="84704" x="6459538" y="4519613"/>
          <p14:tracePt t="84711" x="6491288" y="4487863"/>
          <p14:tracePt t="84718" x="6584950" y="4487863"/>
          <p14:tracePt t="84725" x="6632575" y="4471988"/>
          <p14:tracePt t="84732" x="6727825" y="4471988"/>
          <p14:tracePt t="84739" x="6838950" y="4456113"/>
          <p14:tracePt t="84745" x="6948488" y="4456113"/>
          <p14:tracePt t="84752" x="7075488" y="4424363"/>
          <p14:tracePt t="84759" x="7216775" y="4392613"/>
          <p14:tracePt t="84765" x="7407275" y="4376738"/>
          <p14:tracePt t="84773" x="7564438" y="4344988"/>
          <p14:tracePt t="84779" x="7659688" y="4329113"/>
          <p14:tracePt t="84786" x="7770813" y="4297363"/>
          <p14:tracePt t="84793" x="7927975" y="4283075"/>
          <p14:tracePt t="84800" x="8054975" y="4251325"/>
          <p14:tracePt t="84807" x="8132763" y="4235450"/>
          <p14:tracePt t="84814" x="8212138" y="4203700"/>
          <p14:tracePt t="84821" x="8339138" y="4156075"/>
          <p14:tracePt t="84827" x="8432800" y="4140200"/>
          <p14:tracePt t="84834" x="8512175" y="4124325"/>
          <p14:tracePt t="84841" x="8575675" y="4092575"/>
          <p14:tracePt t="84848" x="8639175" y="4076700"/>
          <p14:tracePt t="84855" x="8701088" y="4029075"/>
          <p14:tracePt t="84862" x="8732838" y="4013200"/>
          <p14:tracePt t="84869" x="8780463" y="3997325"/>
          <p14:tracePt t="84876" x="8812213" y="3981450"/>
          <p14:tracePt t="84882" x="8843963" y="3965575"/>
          <p14:tracePt t="84889" x="8859838" y="3949700"/>
          <p14:tracePt t="84896" x="8907463" y="3919538"/>
          <p14:tracePt t="84903" x="8923338" y="3903663"/>
          <p14:tracePt t="84910" x="8939213" y="3903663"/>
          <p14:tracePt t="84917" x="8955088" y="3887788"/>
          <p14:tracePt t="84937" x="8970963" y="3871913"/>
          <p14:tracePt t="85041" x="8923338" y="3903663"/>
          <p14:tracePt t="85062" x="8907463" y="3903663"/>
          <p14:tracePt t="85082" x="8891588" y="3903663"/>
          <p14:tracePt t="85088" x="8875713" y="3919538"/>
          <p14:tracePt t="85102" x="8859838" y="3919538"/>
          <p14:tracePt t="85109" x="8828088" y="3935413"/>
          <p14:tracePt t="85115" x="8812213" y="3949700"/>
          <p14:tracePt t="85123" x="8780463" y="3949700"/>
          <p14:tracePt t="85129" x="8716963" y="3965575"/>
          <p14:tracePt t="85136" x="8655050" y="3981450"/>
          <p14:tracePt t="85143" x="8607425" y="3997325"/>
          <p14:tracePt t="85150" x="8559800" y="4044950"/>
          <p14:tracePt t="85157" x="8480425" y="4044950"/>
          <p14:tracePt t="85164" x="8385175" y="4092575"/>
          <p14:tracePt t="85171" x="8323263" y="4108450"/>
          <p14:tracePt t="85177" x="8243888" y="4156075"/>
          <p14:tracePt t="85184" x="8180388" y="4171950"/>
          <p14:tracePt t="85191" x="8148638" y="4187825"/>
          <p14:tracePt t="85198" x="8085138" y="4219575"/>
          <p14:tracePt t="85205" x="8039100" y="4235450"/>
          <p14:tracePt t="85211" x="8007350" y="4235450"/>
          <p14:tracePt t="85218" x="7975600" y="4251325"/>
          <p14:tracePt t="85225" x="7927975" y="4267200"/>
          <p14:tracePt t="85232" x="7912100" y="4267200"/>
          <p14:tracePt t="85239" x="7896225" y="4267200"/>
          <p14:tracePt t="85246" x="7864475" y="4283075"/>
          <p14:tracePt t="85253" x="7848600" y="4283075"/>
          <p14:tracePt t="85260" x="7832725" y="4297363"/>
          <p14:tracePt t="85266" x="7816850" y="4313238"/>
          <p14:tracePt t="85273" x="7800975" y="4313238"/>
          <p14:tracePt t="85281" x="7785100" y="4329113"/>
          <p14:tracePt t="85287" x="7770813" y="4329113"/>
          <p14:tracePt t="85294" x="7754938" y="4344988"/>
          <p14:tracePt t="85301" x="7723188" y="4360863"/>
          <p14:tracePt t="85308" x="7691438" y="4360863"/>
          <p14:tracePt t="85315" x="7659688" y="4360863"/>
          <p14:tracePt t="85321" x="7612063" y="4392613"/>
          <p14:tracePt t="85328" x="7580313" y="4392613"/>
          <p14:tracePt t="85335" x="7516813" y="4408488"/>
          <p14:tracePt t="85342" x="7454900" y="4408488"/>
          <p14:tracePt t="85349" x="7407275" y="4408488"/>
          <p14:tracePt t="85356" x="7359650" y="4408488"/>
          <p14:tracePt t="85363" x="7312025" y="4408488"/>
          <p14:tracePt t="85370" x="7248525" y="4408488"/>
          <p14:tracePt t="85376" x="7185025" y="4408488"/>
          <p14:tracePt t="85383" x="7123113" y="4408488"/>
          <p14:tracePt t="85390" x="7091363" y="4376738"/>
          <p14:tracePt t="85397" x="7059613" y="4376738"/>
          <p14:tracePt t="85404" x="6996113" y="4360863"/>
          <p14:tracePt t="85411" x="6932613" y="4344988"/>
          <p14:tracePt t="85418" x="6900863" y="4329113"/>
          <p14:tracePt t="85426" x="6854825" y="4297363"/>
          <p14:tracePt t="85432" x="6791325" y="4283075"/>
          <p14:tracePt t="85439" x="6759575" y="4267200"/>
          <p14:tracePt t="85446" x="6696075" y="4219575"/>
          <p14:tracePt t="85453" x="6632575" y="4203700"/>
          <p14:tracePt t="85459" x="6553200" y="4156075"/>
          <p14:tracePt t="85466" x="6491288" y="4140200"/>
          <p14:tracePt t="85474" x="6427788" y="4092575"/>
          <p14:tracePt t="85481" x="6364288" y="4060825"/>
          <p14:tracePt t="85488" x="6300788" y="4029075"/>
          <p14:tracePt t="85494" x="6269038" y="3997325"/>
          <p14:tracePt t="85500" x="6207125" y="3949700"/>
          <p14:tracePt t="85507" x="6159500" y="3919538"/>
          <p14:tracePt t="85516" x="6127750" y="3871913"/>
          <p14:tracePt t="85524" x="6096000" y="3808413"/>
          <p14:tracePt t="85527" x="6064250" y="3776663"/>
          <p14:tracePt t="85534" x="6048375" y="3760788"/>
          <p14:tracePt t="85541" x="6032500" y="3729038"/>
          <p14:tracePt t="85548" x="6016625" y="3681413"/>
          <p14:tracePt t="85555" x="6000750" y="3665538"/>
          <p14:tracePt t="85563" x="5969000" y="3633788"/>
          <p14:tracePt t="85569" x="5953125" y="3617913"/>
          <p14:tracePt t="85576" x="5938838" y="3587750"/>
          <p14:tracePt t="85583" x="5907088" y="3571875"/>
          <p14:tracePt t="85589" x="5891213" y="3556000"/>
          <p14:tracePt t="85596" x="5875338" y="3540125"/>
          <p14:tracePt t="85603" x="5843588" y="3524250"/>
          <p14:tracePt t="85610" x="5827713" y="3476625"/>
          <p14:tracePt t="85616" x="5811838" y="3460750"/>
          <p14:tracePt t="85623" x="5764213" y="3444875"/>
          <p14:tracePt t="85631" x="5764213" y="3413125"/>
          <p14:tracePt t="85637" x="5748338" y="3397250"/>
          <p14:tracePt t="85644" x="5732463" y="3381375"/>
          <p14:tracePt t="85651" x="5716588" y="3365500"/>
          <p14:tracePt t="85658" x="5700713" y="3349625"/>
          <p14:tracePt t="85664" x="5700713" y="3333750"/>
          <p14:tracePt t="85671" x="5684838" y="3317875"/>
          <p14:tracePt t="85678" x="5668963" y="3302000"/>
          <p14:tracePt t="85685" x="5668963" y="3286125"/>
          <p14:tracePt t="85692" x="5653088" y="3270250"/>
          <p14:tracePt t="85699" x="5653088" y="3255963"/>
          <p14:tracePt t="85706" x="5638800" y="3240088"/>
          <p14:tracePt t="85720" x="5622925" y="3224213"/>
          <p14:tracePt t="85726" x="5622925" y="3208338"/>
          <p14:tracePt t="85733" x="5607050" y="3192463"/>
          <p14:tracePt t="85740" x="5607050" y="3176588"/>
          <p14:tracePt t="85747" x="5591175" y="3144838"/>
          <p14:tracePt t="85761" x="5591175" y="3128963"/>
          <p14:tracePt t="85767" x="5575300" y="3113088"/>
          <p14:tracePt t="85774" x="5559425" y="3097213"/>
          <p14:tracePt t="85781" x="5559425" y="3065463"/>
          <p14:tracePt t="85788" x="5543550" y="3065463"/>
          <p14:tracePt t="85795" x="5543550" y="3033713"/>
          <p14:tracePt t="85802" x="5527675" y="3017838"/>
          <p14:tracePt t="85809" x="5527675" y="3001963"/>
          <p14:tracePt t="85815" x="5511800" y="2986088"/>
          <p14:tracePt t="85822" x="5511800" y="2970213"/>
          <p14:tracePt t="85829" x="5511800" y="2938463"/>
          <p14:tracePt t="85836" x="5511800" y="2922588"/>
          <p14:tracePt t="85843" x="5511800" y="2892425"/>
          <p14:tracePt t="85850" x="5511800" y="2876550"/>
          <p14:tracePt t="85857" x="5511800" y="2828925"/>
          <p14:tracePt t="85864" x="5495925" y="2813050"/>
          <p14:tracePt t="85870" x="5495925" y="2797175"/>
          <p14:tracePt t="85877" x="5495925" y="2765425"/>
          <p14:tracePt t="85884" x="5495925" y="2749550"/>
          <p14:tracePt t="85891" x="5495925" y="2733675"/>
          <p14:tracePt t="85898" x="5495925" y="2717800"/>
          <p14:tracePt t="85905" x="5495925" y="2701925"/>
          <p14:tracePt t="85912" x="5495925" y="2686050"/>
          <p14:tracePt t="85918" x="5495925" y="2670175"/>
          <p14:tracePt t="85932" x="5495925" y="2654300"/>
          <p14:tracePt t="85939" x="5495925" y="2638425"/>
          <p14:tracePt t="85946" x="5495925" y="2622550"/>
          <p14:tracePt t="85953" x="5511800" y="2622550"/>
          <p14:tracePt t="85960" x="5511800" y="2590800"/>
          <p14:tracePt t="85974" x="5511800" y="2574925"/>
          <p14:tracePt t="85981" x="5543550" y="2544763"/>
          <p14:tracePt t="85988" x="5543550" y="2528888"/>
          <p14:tracePt t="85995" x="5543550" y="2497138"/>
          <p14:tracePt t="86001" x="5559425" y="2481263"/>
          <p14:tracePt t="86008" x="5559425" y="2449513"/>
          <p14:tracePt t="86016" x="5575300" y="2401888"/>
          <p14:tracePt t="86022" x="5591175" y="2386013"/>
          <p14:tracePt t="86028" x="5591175" y="2354263"/>
          <p14:tracePt t="86036" x="5607050" y="2322513"/>
          <p14:tracePt t="86043" x="5622925" y="2259013"/>
          <p14:tracePt t="86050" x="5638800" y="2243138"/>
          <p14:tracePt t="86056" x="5638800" y="2212975"/>
          <p14:tracePt t="86064" x="5653088" y="2165350"/>
          <p14:tracePt t="86070" x="5684838" y="2133600"/>
          <p14:tracePt t="86077" x="5716588" y="2101850"/>
          <p14:tracePt t="86084" x="5732463" y="2085975"/>
          <p14:tracePt t="86090" x="5764213" y="2038350"/>
          <p14:tracePt t="86097" x="5780088" y="2022475"/>
          <p14:tracePt t="86104" x="5827713" y="2006600"/>
          <p14:tracePt t="86112" x="5843588" y="1990725"/>
          <p14:tracePt t="86119" x="5875338" y="1974850"/>
          <p14:tracePt t="86124" x="5907088" y="1958975"/>
          <p14:tracePt t="86132" x="5953125" y="1943100"/>
          <p14:tracePt t="86140" x="5984875" y="1927225"/>
          <p14:tracePt t="86145" x="6016625" y="1927225"/>
          <p14:tracePt t="86152" x="6080125" y="1895475"/>
          <p14:tracePt t="86158" x="6143625" y="1881188"/>
          <p14:tracePt t="86166" x="6207125" y="1865313"/>
          <p14:tracePt t="86173" x="6284913" y="1865313"/>
          <p14:tracePt t="86179" x="6364288" y="1833563"/>
          <p14:tracePt t="86186" x="6491288" y="1817688"/>
          <p14:tracePt t="86193" x="6553200" y="1801813"/>
          <p14:tracePt t="86200" x="6632575" y="1770063"/>
          <p14:tracePt t="86207" x="6711950" y="1754188"/>
          <p14:tracePt t="86214" x="6807200" y="1738313"/>
          <p14:tracePt t="86220" x="6869113" y="1706563"/>
          <p14:tracePt t="86227" x="6980238" y="1690688"/>
          <p14:tracePt t="86234" x="7059613" y="1690688"/>
          <p14:tracePt t="86241" x="7200900" y="1658938"/>
          <p14:tracePt t="86248" x="7327900" y="1643063"/>
          <p14:tracePt t="86255" x="7485063" y="1611313"/>
          <p14:tracePt t="86261" x="7596188" y="1595438"/>
          <p14:tracePt t="86268" x="7691438" y="1563688"/>
          <p14:tracePt t="86275" x="7800975" y="1563688"/>
          <p14:tracePt t="86282" x="7912100" y="1563688"/>
          <p14:tracePt t="86289" x="7991475" y="1547813"/>
          <p14:tracePt t="86296" x="8116888" y="1547813"/>
          <p14:tracePt t="86303" x="8228013" y="1547813"/>
          <p14:tracePt t="86309" x="8307388" y="1547813"/>
          <p14:tracePt t="86317" x="8370888" y="1547813"/>
          <p14:tracePt t="86323" x="8448675" y="1547813"/>
          <p14:tracePt t="86330" x="8528050" y="1547813"/>
          <p14:tracePt t="86337" x="8623300" y="1595438"/>
          <p14:tracePt t="86344" x="8686800" y="1595438"/>
          <p14:tracePt t="86351" x="8716963" y="1643063"/>
          <p14:tracePt t="86357" x="8812213" y="1658938"/>
          <p14:tracePt t="86364" x="8843963" y="1674813"/>
          <p14:tracePt t="86371" x="8907463" y="1690688"/>
          <p14:tracePt t="86378" x="8939213" y="1722438"/>
          <p14:tracePt t="86385" x="8986838" y="1738313"/>
          <p14:tracePt t="86392" x="9048750" y="1754188"/>
          <p14:tracePt t="86399" x="9080500" y="1770063"/>
          <p14:tracePt t="86406" x="9112250" y="1785938"/>
          <p14:tracePt t="86412" x="9159875" y="1817688"/>
          <p14:tracePt t="86420" x="9223375" y="1849438"/>
          <p14:tracePt t="86426" x="9255125" y="1865313"/>
          <p14:tracePt t="86433" x="9286875" y="1895475"/>
          <p14:tracePt t="86440" x="9332913" y="1911350"/>
          <p14:tracePt t="86447" x="9348788" y="1943100"/>
          <p14:tracePt t="86454" x="9380538" y="1958975"/>
          <p14:tracePt t="86461" x="9412288" y="2006600"/>
          <p14:tracePt t="86468" x="9428163" y="2038350"/>
          <p14:tracePt t="86474" x="9428163" y="2070100"/>
          <p14:tracePt t="86481" x="9444038" y="2133600"/>
          <p14:tracePt t="86488" x="9459913" y="2181225"/>
          <p14:tracePt t="86495" x="9459913" y="2212975"/>
          <p14:tracePt t="86502" x="9459913" y="2243138"/>
          <p14:tracePt t="86509" x="9475788" y="2290763"/>
          <p14:tracePt t="86516" x="9475788" y="2322513"/>
          <p14:tracePt t="86523" x="9475788" y="2338388"/>
          <p14:tracePt t="86529" x="9475788" y="2370138"/>
          <p14:tracePt t="86536" x="9475788" y="2386013"/>
          <p14:tracePt t="86543" x="9475788" y="2401888"/>
          <p14:tracePt t="86550" x="9475788" y="2417763"/>
          <p14:tracePt t="86557" x="9475788" y="2433638"/>
          <p14:tracePt t="86563" x="9475788" y="2449513"/>
          <p14:tracePt t="86584" x="9475788" y="2465388"/>
          <p14:tracePt t="86591" x="9475788" y="2481263"/>
          <p14:tracePt t="86611" x="9475788" y="2497138"/>
          <p14:tracePt t="86640" x="9475788" y="2513013"/>
          <p14:tracePt t="86667" x="9475788" y="2528888"/>
          <p14:tracePt t="86702" x="9459913" y="2544763"/>
          <p14:tracePt t="86728" x="9444038" y="2560638"/>
          <p14:tracePt t="86771" x="9428163" y="2560638"/>
          <p14:tracePt t="86838" x="9428163" y="2574925"/>
          <p14:tracePt t="89391" x="9286875" y="2638425"/>
          <p14:tracePt t="89398" x="9080500" y="2717800"/>
          <p14:tracePt t="89404" x="8843963" y="2844800"/>
          <p14:tracePt t="89411" x="8686800" y="2954338"/>
          <p14:tracePt t="89417" x="8480425" y="3065463"/>
          <p14:tracePt t="89424" x="8355013" y="3144838"/>
          <p14:tracePt t="89431" x="8228013" y="3255963"/>
          <p14:tracePt t="89438" x="8116888" y="3349625"/>
          <p14:tracePt t="89445" x="8039100" y="3476625"/>
          <p14:tracePt t="89451" x="7991475" y="3602038"/>
          <p14:tracePt t="89458" x="7975600" y="3697288"/>
          <p14:tracePt t="89465" x="7975600" y="3744913"/>
          <p14:tracePt t="89472" x="7975600" y="3840163"/>
          <p14:tracePt t="89479" x="7975600" y="3919538"/>
          <p14:tracePt t="89486" x="8007350" y="4029075"/>
          <p14:tracePt t="89492" x="8023225" y="4092575"/>
          <p14:tracePt t="89499" x="8070850" y="4187825"/>
          <p14:tracePt t="89506" x="8101013" y="4251325"/>
          <p14:tracePt t="89513" x="8148638" y="4313238"/>
          <p14:tracePt t="89520" x="8196263" y="4376738"/>
          <p14:tracePt t="89527" x="8228013" y="4408488"/>
          <p14:tracePt t="89534" x="8243888" y="4424363"/>
          <p14:tracePt t="89541" x="8275638" y="4456113"/>
          <p14:tracePt t="89547" x="8307388" y="4503738"/>
          <p14:tracePt t="89554" x="8339138" y="4519613"/>
          <p14:tracePt t="89561" x="8355013" y="4535488"/>
          <p14:tracePt t="89568" x="8385175" y="4567238"/>
          <p14:tracePt t="89575" x="8401050" y="4567238"/>
          <p14:tracePt t="89582" x="8432800" y="4567238"/>
          <p14:tracePt t="89589" x="8448675" y="4583113"/>
          <p14:tracePt t="89596" x="8480425" y="4583113"/>
          <p14:tracePt t="89604" x="8496300" y="4583113"/>
          <p14:tracePt t="89609" x="8528050" y="4583113"/>
          <p14:tracePt t="89616" x="8575675" y="4583113"/>
          <p14:tracePt t="89623" x="8591550" y="4583113"/>
          <p14:tracePt t="89630" x="8639175" y="4567238"/>
          <p14:tracePt t="89637" x="8686800" y="4551363"/>
          <p14:tracePt t="89644" x="8748713" y="4519613"/>
          <p14:tracePt t="89651" x="8796338" y="4487863"/>
          <p14:tracePt t="89658" x="8923338" y="4408488"/>
          <p14:tracePt t="89664" x="9017000" y="4344988"/>
          <p14:tracePt t="89671" x="9112250" y="4235450"/>
          <p14:tracePt t="89678" x="9255125" y="4108450"/>
          <p14:tracePt t="89685" x="9396413" y="3965575"/>
          <p14:tracePt t="89692" x="9507538" y="3808413"/>
          <p14:tracePt t="89701" x="9617075" y="3633788"/>
          <p14:tracePt t="89705" x="9728200" y="3476625"/>
          <p14:tracePt t="89712" x="9807575" y="3270250"/>
          <p14:tracePt t="89720" x="9917113" y="3065463"/>
          <p14:tracePt t="89726" x="10012363" y="2844800"/>
          <p14:tracePt t="89733" x="10059988" y="2686050"/>
          <p14:tracePt t="89740" x="10107613" y="2560638"/>
          <p14:tracePt t="89747" x="10171113" y="2354263"/>
          <p14:tracePt t="89754" x="10217150" y="2243138"/>
          <p14:tracePt t="89760" x="10280650" y="2006600"/>
          <p14:tracePt t="89767" x="10328275" y="1785938"/>
          <p14:tracePt t="89775" x="10391775" y="1611313"/>
          <p14:tracePt t="89782" x="10439400" y="1501775"/>
          <p14:tracePt t="89789" x="10455275" y="1406525"/>
          <p14:tracePt t="89796" x="10471150" y="1327150"/>
          <p14:tracePt t="89802" x="10502900" y="1263650"/>
          <p14:tracePt t="89809" x="10517188" y="1169988"/>
          <p14:tracePt t="89816" x="10517188" y="1138238"/>
          <p14:tracePt t="89822" x="10517188" y="1090613"/>
          <p14:tracePt t="89830" x="10517188" y="1042988"/>
          <p14:tracePt t="89836" x="10517188" y="1011238"/>
          <p14:tracePt t="89844" x="10517188" y="995363"/>
          <p14:tracePt t="89850" x="10502900" y="979488"/>
          <p14:tracePt t="89857" x="10471150" y="963613"/>
          <p14:tracePt t="89865" x="10439400" y="947738"/>
          <p14:tracePt t="89870" x="10375900" y="915988"/>
          <p14:tracePt t="89877" x="10328275" y="915988"/>
          <p14:tracePt t="89884" x="10280650" y="900113"/>
          <p14:tracePt t="89892" x="10217150" y="900113"/>
          <p14:tracePt t="89897" x="10155238" y="900113"/>
          <p14:tracePt t="89904" x="10091738" y="900113"/>
          <p14:tracePt t="89911" x="10044113" y="900113"/>
          <p14:tracePt t="89918" x="9980613" y="900113"/>
          <p14:tracePt t="89925" x="9917113" y="931863"/>
          <p14:tracePt t="89932" x="9855200" y="947738"/>
          <p14:tracePt t="89939" x="9791700" y="963613"/>
          <p14:tracePt t="89945" x="9728200" y="995363"/>
          <p14:tracePt t="89952" x="9696450" y="1011238"/>
          <p14:tracePt t="89959" x="9632950" y="1042988"/>
          <p14:tracePt t="89966" x="9617075" y="1058863"/>
          <p14:tracePt t="89973" x="9586913" y="1074738"/>
          <p14:tracePt t="89980" x="9523413" y="1122363"/>
          <p14:tracePt t="89987" x="9459913" y="1169988"/>
          <p14:tracePt t="89993" x="9428163" y="1200150"/>
          <p14:tracePt t="90000" x="9332913" y="1279525"/>
          <p14:tracePt t="90007" x="9286875" y="1311275"/>
          <p14:tracePt t="90014" x="9223375" y="1374775"/>
          <p14:tracePt t="90021" x="9191625" y="1438275"/>
          <p14:tracePt t="90028" x="9128125" y="1485900"/>
          <p14:tracePt t="90035" x="9080500" y="1547813"/>
          <p14:tracePt t="90042" x="9048750" y="1595438"/>
          <p14:tracePt t="90048" x="9001125" y="1658938"/>
          <p14:tracePt t="90055" x="8955088" y="1722438"/>
          <p14:tracePt t="90062" x="8923338" y="1785938"/>
          <p14:tracePt t="90069" x="8891588" y="1849438"/>
          <p14:tracePt t="90076" x="8859838" y="1895475"/>
          <p14:tracePt t="90083" x="8843963" y="1943100"/>
          <p14:tracePt t="90090" x="8796338" y="2006600"/>
          <p14:tracePt t="90096" x="8748713" y="2070100"/>
          <p14:tracePt t="90103" x="8732838" y="2085975"/>
          <p14:tracePt t="90110" x="8701088" y="2149475"/>
          <p14:tracePt t="90117" x="8686800" y="2181225"/>
          <p14:tracePt t="90129" x="8670925" y="2243138"/>
          <p14:tracePt t="90131" x="8639175" y="2274888"/>
          <p14:tracePt t="90138" x="8623300" y="2322513"/>
          <p14:tracePt t="90145" x="8607425" y="2354263"/>
          <p14:tracePt t="90151" x="8591550" y="2401888"/>
          <p14:tracePt t="90159" x="8575675" y="2433638"/>
          <p14:tracePt t="90165" x="8543925" y="2465388"/>
          <p14:tracePt t="90172" x="8528050" y="2481263"/>
          <p14:tracePt t="90179" x="8528050" y="2513013"/>
          <p14:tracePt t="90186" x="8512175" y="2560638"/>
          <p14:tracePt t="90193" x="8512175" y="2574925"/>
          <p14:tracePt t="90200" x="8496300" y="2606675"/>
          <p14:tracePt t="90206" x="8496300" y="2638425"/>
          <p14:tracePt t="90213" x="8496300" y="2654300"/>
          <p14:tracePt t="90220" x="8480425" y="2670175"/>
          <p14:tracePt t="90227" x="8480425" y="2701925"/>
          <p14:tracePt t="90234" x="8480425" y="2717800"/>
          <p14:tracePt t="90241" x="8480425" y="2749550"/>
          <p14:tracePt t="90247" x="8464550" y="2765425"/>
          <p14:tracePt t="90255" x="8464550" y="2781300"/>
          <p14:tracePt t="90262" x="8448675" y="2797175"/>
          <p14:tracePt t="90268" x="8448675" y="2813050"/>
          <p14:tracePt t="90275" x="8448675" y="2828925"/>
          <p14:tracePt t="90282" x="8448675" y="2844800"/>
          <p14:tracePt t="90289" x="8432800" y="2860675"/>
          <p14:tracePt t="90296" x="8432800" y="2876550"/>
          <p14:tracePt t="90303" x="8432800" y="2892425"/>
          <p14:tracePt t="90316" x="8432800" y="2938463"/>
          <p14:tracePt t="90338" x="8432800" y="2954338"/>
          <p14:tracePt t="90345" x="8432800" y="2970213"/>
          <p14:tracePt t="90365" x="8432800" y="2986088"/>
          <p14:tracePt t="90413" x="8448675" y="2986088"/>
          <p14:tracePt t="90433" x="8464550" y="2986088"/>
          <p14:tracePt t="90454" x="8480425" y="2986088"/>
          <p14:tracePt t="90481" x="8496300" y="2970213"/>
          <p14:tracePt t="90502" x="8512175" y="2970213"/>
          <p14:tracePt t="90530" x="8528050" y="2954338"/>
          <p14:tracePt t="90551" x="8543925" y="2954338"/>
          <p14:tracePt t="90640" x="8559800" y="2938463"/>
          <p14:tracePt t="90702" x="8575675" y="2938463"/>
          <p14:tracePt t="90707" x="8591550" y="2938463"/>
          <p14:tracePt t="90729" x="8607425" y="2938463"/>
          <p14:tracePt t="90735" x="8607425" y="2922588"/>
          <p14:tracePt t="90755" x="8639175" y="2922588"/>
          <p14:tracePt t="90777" x="8655050" y="2922588"/>
          <p14:tracePt t="90790" x="8670925" y="2922588"/>
          <p14:tracePt t="90796" x="8686800" y="2922588"/>
          <p14:tracePt t="90818" x="8701088" y="2908300"/>
          <p14:tracePt t="90824" x="8716963" y="2908300"/>
          <p14:tracePt t="90838" x="8732838" y="2908300"/>
          <p14:tracePt t="90844" x="8764588" y="2908300"/>
          <p14:tracePt t="90851" x="8764588" y="2892425"/>
          <p14:tracePt t="90858" x="8780463" y="2892425"/>
          <p14:tracePt t="90865" x="8796338" y="2892425"/>
          <p14:tracePt t="90872" x="8812213" y="2892425"/>
          <p14:tracePt t="90879" x="8828088" y="2876550"/>
          <p14:tracePt t="90886" x="8843963" y="2876550"/>
          <p14:tracePt t="90893" x="8859838" y="2876550"/>
          <p14:tracePt t="90900" x="8875713" y="2876550"/>
          <p14:tracePt t="90906" x="8891588" y="2860675"/>
          <p14:tracePt t="90913" x="8907463" y="2860675"/>
          <p14:tracePt t="90920" x="8923338" y="2844800"/>
          <p14:tracePt t="90927" x="8939213" y="2844800"/>
          <p14:tracePt t="90934" x="8955088" y="2828925"/>
          <p14:tracePt t="90941" x="8970963" y="2828925"/>
          <p14:tracePt t="90947" x="8986838" y="2828925"/>
          <p14:tracePt t="90961" x="9001125" y="2813050"/>
          <p14:tracePt t="90968" x="9017000" y="2813050"/>
          <p14:tracePt t="90982" x="9032875" y="2813050"/>
          <p14:tracePt t="90995" x="9048750" y="2797175"/>
          <p14:tracePt t="91010" x="9064625" y="2797175"/>
          <p14:tracePt t="91046" x="9080500" y="2797175"/>
          <p14:tracePt t="91079" x="9096375" y="2781300"/>
          <p14:tracePt t="92252" x="9096375" y="2813050"/>
          <p14:tracePt t="92259" x="9096375" y="2876550"/>
          <p14:tracePt t="92266" x="9096375" y="2922588"/>
          <p14:tracePt t="92272" x="9096375" y="2986088"/>
          <p14:tracePt t="92279" x="9096375" y="3049588"/>
          <p14:tracePt t="92286" x="9096375" y="3113088"/>
          <p14:tracePt t="92292" x="9096375" y="3176588"/>
          <p14:tracePt t="92299" x="9128125" y="3208338"/>
          <p14:tracePt t="92306" x="9128125" y="3270250"/>
          <p14:tracePt t="92313" x="9128125" y="3302000"/>
          <p14:tracePt t="92320" x="9144000" y="3365500"/>
          <p14:tracePt t="92326" x="9159875" y="3397250"/>
          <p14:tracePt t="92333" x="9175750" y="3444875"/>
          <p14:tracePt t="92341" x="9175750" y="3476625"/>
          <p14:tracePt t="92347" x="9175750" y="3492500"/>
          <p14:tracePt t="92354" x="9191625" y="3524250"/>
          <p14:tracePt t="92361" x="9223375" y="3556000"/>
          <p14:tracePt t="92368" x="9223375" y="3571875"/>
          <p14:tracePt t="92375" x="9239250" y="3617913"/>
          <p14:tracePt t="92381" x="9239250" y="3633788"/>
          <p14:tracePt t="92388" x="9255125" y="3665538"/>
          <p14:tracePt t="92395" x="9271000" y="3697288"/>
          <p14:tracePt t="92402" x="9271000" y="3713163"/>
          <p14:tracePt t="92409" x="9271000" y="3744913"/>
          <p14:tracePt t="92416" x="9271000" y="3776663"/>
          <p14:tracePt t="92423" x="9286875" y="3792538"/>
          <p14:tracePt t="92430" x="9286875" y="3840163"/>
          <p14:tracePt t="92436" x="9286875" y="3871913"/>
          <p14:tracePt t="92444" x="9301163" y="3887788"/>
          <p14:tracePt t="92450" x="9301163" y="3919538"/>
          <p14:tracePt t="92457" x="9317038" y="3981450"/>
          <p14:tracePt t="92464" x="9317038" y="4013200"/>
          <p14:tracePt t="92471" x="9317038" y="4076700"/>
          <p14:tracePt t="92478" x="9332913" y="4140200"/>
          <p14:tracePt t="92485" x="9332913" y="4171950"/>
          <p14:tracePt t="92492" x="9364663" y="4235450"/>
          <p14:tracePt t="92498" x="9380538" y="4297363"/>
          <p14:tracePt t="92506" x="9380538" y="4329113"/>
          <p14:tracePt t="92513" x="9380538" y="4360863"/>
          <p14:tracePt t="92519" x="9396413" y="4424363"/>
          <p14:tracePt t="92526" x="9396413" y="4456113"/>
          <p14:tracePt t="92533" x="9412288" y="4487863"/>
          <p14:tracePt t="92540" x="9412288" y="4535488"/>
          <p14:tracePt t="92547" x="9412288" y="4551363"/>
          <p14:tracePt t="92554" x="9444038" y="4583113"/>
          <p14:tracePt t="92561" x="9444038" y="4598988"/>
          <p14:tracePt t="92567" x="9459913" y="4614863"/>
          <p14:tracePt t="92574" x="9459913" y="4629150"/>
          <p14:tracePt t="92580" x="9475788" y="4645025"/>
          <p14:tracePt t="92588" x="9475788" y="4660900"/>
          <p14:tracePt t="92594" x="9475788" y="4676775"/>
          <p14:tracePt t="92601" x="9491663" y="4708525"/>
          <p14:tracePt t="92608" x="9491663" y="4724400"/>
          <p14:tracePt t="92615" x="9491663" y="4740275"/>
          <p14:tracePt t="92622" x="9507538" y="4756150"/>
          <p14:tracePt t="92636" x="9507538" y="4772025"/>
          <p14:tracePt t="92643" x="9507538" y="4787900"/>
          <p14:tracePt t="92650" x="9507538" y="4803775"/>
          <p14:tracePt t="92678" x="9523413" y="4819650"/>
          <p14:tracePt t="92876" x="9523413" y="4803775"/>
          <p14:tracePt t="92904" x="9539288" y="4787900"/>
          <p14:tracePt t="92946" x="9539288" y="4772025"/>
          <p14:tracePt t="92993" x="9555163" y="4772025"/>
          <p14:tracePt t="93071" x="9555163" y="4756150"/>
          <p14:tracePt t="93124" x="9555163" y="4740275"/>
          <p14:tracePt t="93178" x="9571038" y="4740275"/>
          <p14:tracePt t="93425" x="9555163" y="4740275"/>
          <p14:tracePt t="93514" x="9555163" y="4724400"/>
          <p14:tracePt t="93563" x="9555163" y="4708525"/>
          <p14:tracePt t="93590" x="9555163" y="4692650"/>
          <p14:tracePt t="93610" x="9571038" y="4692650"/>
          <p14:tracePt t="93631" x="9586913" y="4676775"/>
          <p14:tracePt t="93659" x="9601200" y="4660900"/>
          <p14:tracePt t="93686" x="9601200" y="4645025"/>
          <p14:tracePt t="93721" x="9617075" y="4645025"/>
          <p14:tracePt t="93727" x="9617075" y="4629150"/>
          <p14:tracePt t="93769" x="9617075" y="4614863"/>
          <p14:tracePt t="93864" x="9601200" y="4614863"/>
          <p14:tracePt t="93928" x="9586913" y="4614863"/>
          <p14:tracePt t="93997" x="9586913" y="4629150"/>
          <p14:tracePt t="94050" x="9571038" y="4629150"/>
          <p14:tracePt t="94098" x="9571038" y="4645025"/>
          <p14:tracePt t="94201" x="9571038" y="4660900"/>
          <p14:tracePt t="94290" x="9571038" y="4676775"/>
          <p14:tracePt t="94469" x="9555163" y="4676775"/>
          <p14:tracePt t="104312" x="9507538" y="4614863"/>
          <p14:tracePt t="104318" x="9491663" y="4503738"/>
          <p14:tracePt t="104324" x="9412288" y="4408488"/>
          <p14:tracePt t="104331" x="9396413" y="4283075"/>
          <p14:tracePt t="104338" x="9348788" y="4219575"/>
          <p14:tracePt t="104345" x="9301163" y="4124325"/>
          <p14:tracePt t="104352" x="9286875" y="4044950"/>
          <p14:tracePt t="104359" x="9239250" y="3949700"/>
          <p14:tracePt t="104365" x="9191625" y="3887788"/>
          <p14:tracePt t="104373" x="9175750" y="3808413"/>
          <p14:tracePt t="104379" x="9159875" y="3744913"/>
          <p14:tracePt t="104387" x="9144000" y="3713163"/>
          <p14:tracePt t="104393" x="9112250" y="3665538"/>
          <p14:tracePt t="104400" x="9096375" y="3633788"/>
          <p14:tracePt t="104407" x="9096375" y="3602038"/>
          <p14:tracePt t="104414" x="9080500" y="3587750"/>
          <p14:tracePt t="104421" x="9080500" y="3556000"/>
          <p14:tracePt t="104435" x="9080500" y="3540125"/>
          <p14:tracePt t="104448" x="9080500" y="3524250"/>
          <p14:tracePt t="104490" x="9096375" y="3524250"/>
          <p14:tracePt t="104497" x="9112250" y="3524250"/>
          <p14:tracePt t="104517" x="9112250" y="3540125"/>
          <p14:tracePt t="104537" x="9128125" y="3540125"/>
          <p14:tracePt t="104566" x="9144000" y="3540125"/>
          <p14:tracePt t="104585" x="9144000" y="3524250"/>
          <p14:tracePt t="104599" x="9144000" y="3508375"/>
          <p14:tracePt t="104606" x="9144000" y="3492500"/>
          <p14:tracePt t="104613" x="9144000" y="3476625"/>
          <p14:tracePt t="104620" x="9144000" y="3429000"/>
          <p14:tracePt t="104626" x="9144000" y="3413125"/>
          <p14:tracePt t="104634" x="9128125" y="3381375"/>
          <p14:tracePt t="104640" x="9128125" y="3317875"/>
          <p14:tracePt t="104647" x="9112250" y="3270250"/>
          <p14:tracePt t="104654" x="9064625" y="3224213"/>
          <p14:tracePt t="104660" x="9048750" y="3160713"/>
          <p14:tracePt t="104667" x="9001125" y="3081338"/>
          <p14:tracePt t="104674" x="8955088" y="2986088"/>
          <p14:tracePt t="104681" x="8875713" y="2860675"/>
          <p14:tracePt t="104688" x="8828088" y="2733675"/>
          <p14:tracePt t="104695" x="8748713" y="2606675"/>
          <p14:tracePt t="104702" x="8701088" y="2481263"/>
          <p14:tracePt t="104709" x="8623300" y="2354263"/>
          <p14:tracePt t="104716" x="8543925" y="2181225"/>
          <p14:tracePt t="104723" x="8464550" y="1990725"/>
          <p14:tracePt t="104729" x="8370888" y="1817688"/>
          <p14:tracePt t="104736" x="8323263" y="1627188"/>
          <p14:tracePt t="104743" x="8243888" y="1470025"/>
          <p14:tracePt t="104750" x="8164513" y="1295400"/>
          <p14:tracePt t="104757" x="8101013" y="1106488"/>
          <p14:tracePt t="104764" x="8023225" y="947738"/>
          <p14:tracePt t="104771" x="7975600" y="790575"/>
          <p14:tracePt t="104779" x="7912100" y="631825"/>
          <p14:tracePt t="104785" x="7864475" y="506413"/>
          <p14:tracePt t="104792" x="7816850" y="379413"/>
          <p14:tracePt t="104798" x="7770813" y="284163"/>
          <p14:tracePt t="104805" x="7770813" y="220663"/>
          <p14:tracePt t="104812" x="7754938" y="173038"/>
          <p14:tracePt t="104819" x="7739063" y="127000"/>
          <p14:tracePt t="104826" x="7739063" y="111125"/>
          <p14:tracePt t="104839" x="7754938" y="127000"/>
          <p14:tracePt t="106119" x="8148638" y="204788"/>
          <p14:tracePt t="106126" x="8180388" y="442913"/>
          <p14:tracePt t="106133" x="8259763" y="631825"/>
          <p14:tracePt t="106141" x="8323263" y="790575"/>
          <p14:tracePt t="106147" x="8370888" y="915988"/>
          <p14:tracePt t="106153" x="8416925" y="1042988"/>
          <p14:tracePt t="106160" x="8464550" y="1169988"/>
          <p14:tracePt t="106168" x="8543925" y="1263650"/>
          <p14:tracePt t="106174" x="8591550" y="1358900"/>
          <p14:tracePt t="106181" x="8670925" y="1485900"/>
          <p14:tracePt t="106187" x="8732838" y="1611313"/>
          <p14:tracePt t="106194" x="8843963" y="1785938"/>
          <p14:tracePt t="106201" x="9017000" y="1958975"/>
          <p14:tracePt t="106951" x="8923338" y="1958975"/>
          <p14:tracePt t="106958" x="8732838" y="1943100"/>
          <p14:tracePt t="106965" x="8543925" y="1911350"/>
          <p14:tracePt t="106972" x="8416925" y="1895475"/>
          <p14:tracePt t="106978" x="8228013" y="1865313"/>
          <p14:tracePt t="106986" x="8085138" y="1865313"/>
          <p14:tracePt t="106992" x="7959725" y="1833563"/>
          <p14:tracePt t="106999" x="7848600" y="1817688"/>
          <p14:tracePt t="107006" x="7723188" y="1785938"/>
          <p14:tracePt t="107013" x="7643813" y="1770063"/>
          <p14:tracePt t="107019" x="7516813" y="1754188"/>
          <p14:tracePt t="107026" x="7407275" y="1722438"/>
          <p14:tracePt t="107033" x="7343775" y="1706563"/>
          <p14:tracePt t="107040" x="7248525" y="1706563"/>
          <p14:tracePt t="107048" x="7169150" y="1674813"/>
          <p14:tracePt t="107054" x="7059613" y="1658938"/>
          <p14:tracePt t="107061" x="6964363" y="1643063"/>
          <p14:tracePt t="107068" x="6900863" y="1643063"/>
          <p14:tracePt t="107074" x="6823075" y="1595438"/>
          <p14:tracePt t="107081" x="6727825" y="1563688"/>
          <p14:tracePt t="107088" x="6648450" y="1547813"/>
          <p14:tracePt t="107095" x="6584950" y="1533525"/>
          <p14:tracePt t="107102" x="6553200" y="1517650"/>
          <p14:tracePt t="107109" x="6491288" y="1470025"/>
          <p14:tracePt t="107116" x="6459538" y="1470025"/>
          <p14:tracePt t="107122" x="6411913" y="1454150"/>
          <p14:tracePt t="107129" x="6380163" y="1438275"/>
          <p14:tracePt t="107136" x="6348413" y="1438275"/>
          <p14:tracePt t="107143" x="6300788" y="1406525"/>
          <p14:tracePt t="107149" x="6269038" y="1390650"/>
          <p14:tracePt t="107156" x="6238875" y="1390650"/>
          <p14:tracePt t="107163" x="6175375" y="1374775"/>
          <p14:tracePt t="107170" x="6127750" y="1358900"/>
          <p14:tracePt t="107177" x="6096000" y="1327150"/>
          <p14:tracePt t="107184" x="6064250" y="1311275"/>
          <p14:tracePt t="107191" x="6016625" y="1295400"/>
          <p14:tracePt t="107198" x="5984875" y="1295400"/>
          <p14:tracePt t="107205" x="5938838" y="1279525"/>
          <p14:tracePt t="107212" x="5907088" y="1279525"/>
          <p14:tracePt t="107218" x="5891213" y="1263650"/>
          <p14:tracePt t="107225" x="5875338" y="1263650"/>
          <p14:tracePt t="107232" x="5859463" y="1263650"/>
          <p14:tracePt t="107239" x="5843588" y="1263650"/>
          <p14:tracePt t="107370" x="5859463" y="1263650"/>
          <p14:tracePt t="107459" x="5875338" y="1263650"/>
          <p14:tracePt t="107501" x="5891213" y="1263650"/>
          <p14:tracePt t="107528" x="5907088" y="1263650"/>
          <p14:tracePt t="107555" x="5922963" y="1263650"/>
          <p14:tracePt t="107569" x="5938838" y="1263650"/>
          <p14:tracePt t="107589" x="5953125" y="1263650"/>
          <p14:tracePt t="107603" x="5984875" y="1263650"/>
          <p14:tracePt t="107625" x="6032500" y="1263650"/>
          <p14:tracePt t="107631" x="6048375" y="1263650"/>
          <p14:tracePt t="107637" x="6064250" y="1263650"/>
          <p14:tracePt t="107644" x="6096000" y="1263650"/>
          <p14:tracePt t="107651" x="6111875" y="1263650"/>
          <p14:tracePt t="107657" x="6127750" y="1263650"/>
          <p14:tracePt t="107664" x="6175375" y="1263650"/>
          <p14:tracePt t="107671" x="6191250" y="1263650"/>
          <p14:tracePt t="107678" x="6223000" y="1263650"/>
          <p14:tracePt t="107685" x="6269038" y="1279525"/>
          <p14:tracePt t="107692" x="6316663" y="1279525"/>
          <p14:tracePt t="107699" x="6380163" y="1279525"/>
          <p14:tracePt t="107706" x="6411913" y="1295400"/>
          <p14:tracePt t="107713" x="6475413" y="1295400"/>
          <p14:tracePt t="107720" x="6538913" y="1295400"/>
          <p14:tracePt t="107726" x="6569075" y="1295400"/>
          <p14:tracePt t="107733" x="6632575" y="1295400"/>
          <p14:tracePt t="107740" x="6664325" y="1327150"/>
          <p14:tracePt t="107748" x="6711950" y="1327150"/>
          <p14:tracePt t="107753" x="6743700" y="1327150"/>
          <p14:tracePt t="107760" x="6807200" y="1343025"/>
          <p14:tracePt t="107767" x="6838950" y="1343025"/>
          <p14:tracePt t="107774" x="6869113" y="1358900"/>
          <p14:tracePt t="107781" x="6900863" y="1358900"/>
          <p14:tracePt t="107788" x="6948488" y="1358900"/>
          <p14:tracePt t="107795" x="6964363" y="1358900"/>
          <p14:tracePt t="107801" x="6996113" y="1358900"/>
          <p14:tracePt t="107808" x="7027863" y="1358900"/>
          <p14:tracePt t="107815" x="7043738" y="1374775"/>
          <p14:tracePt t="107822" x="7059613" y="1374775"/>
          <p14:tracePt t="107829" x="7075488" y="1374775"/>
          <p14:tracePt t="107836" x="7107238" y="1374775"/>
          <p14:tracePt t="107843" x="7123113" y="1374775"/>
          <p14:tracePt t="107850" x="7138988" y="1374775"/>
          <p14:tracePt t="107857" x="7154863" y="1390650"/>
          <p14:tracePt t="107863" x="7169150" y="1390650"/>
          <p14:tracePt t="107871" x="7185025" y="1390650"/>
          <p14:tracePt t="107877" x="7200900" y="1390650"/>
          <p14:tracePt t="107884" x="7216775" y="1406525"/>
          <p14:tracePt t="107891" x="7232650" y="1406525"/>
          <p14:tracePt t="107898" x="7248525" y="1406525"/>
          <p14:tracePt t="107906" x="7280275" y="1406525"/>
          <p14:tracePt t="107912" x="7296150" y="1406525"/>
          <p14:tracePt t="107920" x="7312025" y="1422400"/>
          <p14:tracePt t="107926" x="7343775" y="1422400"/>
          <p14:tracePt t="107932" x="7359650" y="1438275"/>
          <p14:tracePt t="107940" x="7391400" y="1438275"/>
          <p14:tracePt t="107946" x="7407275" y="1438275"/>
          <p14:tracePt t="107954" x="7454900" y="1454150"/>
          <p14:tracePt t="107960" x="7485063" y="1470025"/>
          <p14:tracePt t="107967" x="7516813" y="1470025"/>
          <p14:tracePt t="107973" x="7564438" y="1501775"/>
          <p14:tracePt t="107980" x="7596188" y="1501775"/>
          <p14:tracePt t="107987" x="7627938" y="1517650"/>
          <p14:tracePt t="107994" x="7691438" y="1517650"/>
          <p14:tracePt t="108000" x="7754938" y="1533525"/>
          <p14:tracePt t="108008" x="7785100" y="1547813"/>
          <p14:tracePt t="108015" x="7880350" y="1547813"/>
          <p14:tracePt t="108021" x="7927975" y="1579563"/>
          <p14:tracePt t="108028" x="7991475" y="1579563"/>
          <p14:tracePt t="108035" x="8054975" y="1595438"/>
          <p14:tracePt t="108042" x="8116888" y="1595438"/>
          <p14:tracePt t="108049" x="8180388" y="1611313"/>
          <p14:tracePt t="108055" x="8228013" y="1627188"/>
          <p14:tracePt t="108062" x="8275638" y="1658938"/>
          <p14:tracePt t="108069" x="8307388" y="1658938"/>
          <p14:tracePt t="108076" x="8370888" y="1674813"/>
          <p14:tracePt t="108083" x="8432800" y="1690688"/>
          <p14:tracePt t="108090" x="8464550" y="1706563"/>
          <p14:tracePt t="108097" x="8496300" y="1738313"/>
          <p14:tracePt t="108103" x="8559800" y="1738313"/>
          <p14:tracePt t="108111" x="8575675" y="1754188"/>
          <p14:tracePt t="108117" x="8607425" y="1754188"/>
          <p14:tracePt t="108128" x="8655050" y="1770063"/>
          <p14:tracePt t="108131" x="8670925" y="1770063"/>
          <p14:tracePt t="108138" x="8701088" y="1770063"/>
          <p14:tracePt t="108145" x="8732838" y="1770063"/>
          <p14:tracePt t="108152" x="8748713" y="1770063"/>
          <p14:tracePt t="108158" x="8780463" y="1770063"/>
          <p14:tracePt t="108165" x="8796338" y="1770063"/>
          <p14:tracePt t="108172" x="8828088" y="1770063"/>
          <p14:tracePt t="108179" x="8875713" y="1770063"/>
          <p14:tracePt t="108186" x="8891588" y="1770063"/>
          <p14:tracePt t="108192" x="8923338" y="1770063"/>
          <p14:tracePt t="108199" x="8955088" y="1770063"/>
          <p14:tracePt t="108206" x="8970963" y="1754188"/>
          <p14:tracePt t="108213" x="9001125" y="1754188"/>
          <p14:tracePt t="108220" x="9017000" y="1754188"/>
          <p14:tracePt t="108227" x="9032875" y="1754188"/>
          <p14:tracePt t="108241" x="9048750" y="1754188"/>
          <p14:tracePt t="108261" x="9064625" y="1738313"/>
          <p14:tracePt t="108282" x="9080500" y="1738313"/>
          <p14:tracePt t="108303" x="9096375" y="1738313"/>
          <p14:tracePt t="108345" x="9112250" y="1738313"/>
          <p14:tracePt t="108371" x="9128125" y="1738313"/>
          <p14:tracePt t="109066" x="9112250" y="1738313"/>
          <p14:tracePt t="109147" x="9096375" y="1738313"/>
          <p14:tracePt t="109195" x="9080500" y="1754188"/>
          <p14:tracePt t="109223" x="9080500" y="1770063"/>
          <p14:tracePt t="109257" x="9080500" y="1785938"/>
          <p14:tracePt t="109292" x="9080500" y="1801813"/>
          <p14:tracePt t="109326" x="9096375" y="1801813"/>
          <p14:tracePt t="109332" x="9096375" y="1817688"/>
          <p14:tracePt t="109380" x="9096375" y="1833563"/>
          <p14:tracePt t="109511" x="9096375" y="1849438"/>
          <p14:tracePt t="109813" x="9096375" y="1865313"/>
          <p14:tracePt t="109820" x="9096375" y="1881188"/>
          <p14:tracePt t="109840" x="9080500" y="1895475"/>
          <p14:tracePt t="109853" x="9064625" y="1911350"/>
          <p14:tracePt t="109860" x="9048750" y="1927225"/>
          <p14:tracePt t="109867" x="9032875" y="1943100"/>
          <p14:tracePt t="109874" x="9001125" y="1974850"/>
          <p14:tracePt t="109881" x="8986838" y="1990725"/>
          <p14:tracePt t="109888" x="8955088" y="2022475"/>
          <p14:tracePt t="109894" x="8907463" y="2070100"/>
          <p14:tracePt t="109901" x="8859838" y="2117725"/>
          <p14:tracePt t="109908" x="8828088" y="2165350"/>
          <p14:tracePt t="109915" x="8764588" y="2212975"/>
          <p14:tracePt t="109922" x="8732838" y="2228850"/>
          <p14:tracePt t="109929" x="8670925" y="2290763"/>
          <p14:tracePt t="109935" x="8623300" y="2306638"/>
          <p14:tracePt t="109942" x="8591550" y="2322513"/>
          <p14:tracePt t="109949" x="8543925" y="2338388"/>
          <p14:tracePt t="109956" x="8512175" y="2386013"/>
          <p14:tracePt t="109963" x="8480425" y="2386013"/>
          <p14:tracePt t="109970" x="8432800" y="2401888"/>
          <p14:tracePt t="109977" x="8401050" y="2417763"/>
          <p14:tracePt t="109991" x="8370888" y="2417763"/>
          <p14:tracePt t="109997" x="8355013" y="2417763"/>
          <p14:tracePt t="110005" x="8323263" y="2417763"/>
          <p14:tracePt t="110012" x="8307388" y="2417763"/>
          <p14:tracePt t="110018" x="8291513" y="2417763"/>
          <p14:tracePt t="110025" x="8275638" y="2417763"/>
          <p14:tracePt t="110032" x="8243888" y="2417763"/>
          <p14:tracePt t="110038" x="8228013" y="2417763"/>
          <p14:tracePt t="110045" x="8212138" y="2401888"/>
          <p14:tracePt t="110052" x="8196263" y="2401888"/>
          <p14:tracePt t="110059" x="8180388" y="2401888"/>
          <p14:tracePt t="110066" x="8164513" y="2386013"/>
          <p14:tracePt t="110073" x="8148638" y="2386013"/>
          <p14:tracePt t="110080" x="8132763" y="2386013"/>
          <p14:tracePt t="110086" x="8116888" y="2370138"/>
          <p14:tracePt t="110093" x="8101013" y="2370138"/>
          <p14:tracePt t="110100" x="8054975" y="2370138"/>
          <p14:tracePt t="110107" x="8039100" y="2354263"/>
          <p14:tracePt t="110114" x="8007350" y="2354263"/>
          <p14:tracePt t="110121" x="7991475" y="2354263"/>
          <p14:tracePt t="110128" x="7959725" y="2338388"/>
          <p14:tracePt t="110136" x="7943850" y="2322513"/>
          <p14:tracePt t="110141" x="7912100" y="2322513"/>
          <p14:tracePt t="110148" x="7880350" y="2306638"/>
          <p14:tracePt t="110155" x="7832725" y="2274888"/>
          <p14:tracePt t="110162" x="7800975" y="2243138"/>
          <p14:tracePt t="110169" x="7754938" y="2212975"/>
          <p14:tracePt t="110176" x="7723188" y="2197100"/>
          <p14:tracePt t="110182" x="7675563" y="2133600"/>
          <p14:tracePt t="110190" x="7643813" y="2085975"/>
          <p14:tracePt t="110197" x="7596188" y="2054225"/>
          <p14:tracePt t="110204" x="7564438" y="1990725"/>
          <p14:tracePt t="110211" x="7532688" y="1943100"/>
          <p14:tracePt t="110217" x="7469188" y="1881188"/>
          <p14:tracePt t="110225" x="7469188" y="1849438"/>
          <p14:tracePt t="110232" x="7439025" y="1785938"/>
          <p14:tracePt t="110239" x="7423150" y="1754188"/>
          <p14:tracePt t="110245" x="7391400" y="1706563"/>
          <p14:tracePt t="110253" x="7375525" y="1674813"/>
          <p14:tracePt t="110260" x="7375525" y="1643063"/>
          <p14:tracePt t="110268" x="7359650" y="1595438"/>
          <p14:tracePt t="110272" x="7343775" y="1579563"/>
          <p14:tracePt t="110279" x="7343775" y="1563688"/>
          <p14:tracePt t="110294" x="7343775" y="1547813"/>
          <p14:tracePt t="110321" x="7359650" y="1579563"/>
          <p14:tracePt t="110677" x="7327900" y="1422400"/>
          <p14:tracePt t="110682" x="7296150" y="1231900"/>
          <p14:tracePt t="110690" x="7280275" y="995363"/>
          <p14:tracePt t="110696" x="7216775" y="806450"/>
          <p14:tracePt t="110703" x="7185025" y="584200"/>
          <p14:tracePt t="110710" x="7169150" y="347663"/>
          <p14:tracePt t="110717" x="7107238" y="127000"/>
          <p14:tracePt t="112363" x="3505200" y="442913"/>
          <p14:tracePt t="112363" x="3190875" y="790575"/>
          <p14:tracePt t="112363" x="2952750" y="1074738"/>
          <p14:tracePt t="112363" x="2747963" y="1247775"/>
          <p14:tracePt t="112363" x="2527300" y="1485900"/>
          <p14:tracePt t="112363" x="2352675" y="1658938"/>
          <p14:tracePt t="112363" x="2195513" y="1801813"/>
          <p14:tracePt t="112363" x="1989138" y="2006600"/>
          <p14:tracePt t="112363" x="1736725" y="2181225"/>
          <p14:tracePt t="112363" x="1500188" y="2433638"/>
          <p14:tracePt t="112363" x="1295400" y="2638425"/>
          <p14:tracePt t="112363" x="1104900" y="2986088"/>
          <p14:tracePt t="112363" x="836613" y="3429000"/>
          <p14:tracePt t="112363" x="631825" y="3856038"/>
          <p14:tracePt t="112363" x="427038" y="4283075"/>
          <p14:tracePt t="112363" x="268288" y="4614863"/>
          <p14:tracePt t="112363" x="63500" y="5024438"/>
          <p14:tracePt t="112363" x="284163" y="2101850"/>
          <p14:tracePt t="112363" x="442913" y="1801813"/>
          <p14:tracePt t="112363" x="584200" y="1517650"/>
          <p14:tracePt t="112363" x="742950" y="1247775"/>
          <p14:tracePt t="112363" x="884238" y="1011238"/>
          <p14:tracePt t="112363" x="995363" y="806450"/>
          <p14:tracePt t="112363" x="1073150" y="679450"/>
          <p14:tracePt t="112363" x="1200150" y="442913"/>
          <p14:tracePt t="112363" x="1311275" y="284163"/>
          <p14:tracePt t="112363" x="1373188" y="188913"/>
          <p14:tracePt t="112363" x="1468438" y="158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4BC3-8E55-5578-2551-0A78B91F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2" y="2771775"/>
            <a:ext cx="1316037" cy="89693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</a:t>
            </a:r>
            <a:br>
              <a:rPr lang="en-IN" dirty="0"/>
            </a:br>
            <a:r>
              <a:rPr lang="en-IN" dirty="0"/>
              <a:t>I</a:t>
            </a:r>
            <a:br>
              <a:rPr lang="en-IN" dirty="0"/>
            </a:br>
            <a:r>
              <a:rPr lang="en-IN" dirty="0"/>
              <a:t>M</a:t>
            </a:r>
            <a:br>
              <a:rPr lang="en-IN" dirty="0"/>
            </a:br>
            <a:r>
              <a:rPr lang="en-IN" dirty="0"/>
              <a:t>E</a:t>
            </a:r>
            <a:br>
              <a:rPr lang="en-IN" dirty="0"/>
            </a:br>
            <a:r>
              <a:rPr lang="en-IN" dirty="0"/>
              <a:t>R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1711C5-B762-0A67-9C9B-D5D3AC24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14" y="309562"/>
            <a:ext cx="2807494" cy="6238875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6E50D8-5309-9B78-A7C5-0FFA5EFBE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670" y="169603"/>
            <a:ext cx="2807494" cy="6238875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C703FA-114A-AE04-2D16-B1BBC44F7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674" y="299422"/>
            <a:ext cx="2586752" cy="6155708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1980279-13C7-D9EE-A415-EBC88191231B}"/>
              </a:ext>
            </a:extLst>
          </p:cNvPr>
          <p:cNvSpPr/>
          <p:nvPr/>
        </p:nvSpPr>
        <p:spPr>
          <a:xfrm>
            <a:off x="1648189" y="2337027"/>
            <a:ext cx="1412252" cy="2898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304E2A-4740-A617-24FA-B46908EE59E6}"/>
              </a:ext>
            </a:extLst>
          </p:cNvPr>
          <p:cNvSpPr/>
          <p:nvPr/>
        </p:nvSpPr>
        <p:spPr>
          <a:xfrm>
            <a:off x="5707843" y="580155"/>
            <a:ext cx="1017037" cy="390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666EEFC-6B5B-EE7A-E760-E39DF6DD7A6F}"/>
              </a:ext>
            </a:extLst>
          </p:cNvPr>
          <p:cNvSpPr/>
          <p:nvPr/>
        </p:nvSpPr>
        <p:spPr>
          <a:xfrm>
            <a:off x="9004659" y="385039"/>
            <a:ext cx="1017037" cy="390232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1" name="Audio 90">
            <a:hlinkClick r:id="" action="ppaction://media"/>
            <a:extLst>
              <a:ext uri="{FF2B5EF4-FFF2-40B4-BE49-F238E27FC236}">
                <a16:creationId xmlns:a16="http://schemas.microsoft.com/office/drawing/2014/main" id="{F7B9EF79-89AD-FA5D-0B5D-A467894C4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9296524" y="40465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48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73"/>
    </mc:Choice>
    <mc:Fallback xmlns="">
      <p:transition spd="slow" advTm="126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2" x="2590800" y="6462713"/>
          <p14:tracePt t="399" x="2684463" y="6162675"/>
          <p14:tracePt t="406" x="2732088" y="5894388"/>
          <p14:tracePt t="414" x="2827338" y="5657850"/>
          <p14:tracePt t="420" x="2936875" y="5387975"/>
          <p14:tracePt t="427" x="3032125" y="5199063"/>
          <p14:tracePt t="434" x="3111500" y="5024438"/>
          <p14:tracePt t="441" x="3190875" y="4867275"/>
          <p14:tracePt t="448" x="3236913" y="4772025"/>
          <p14:tracePt t="455" x="3252788" y="4708525"/>
          <p14:tracePt t="462" x="3300413" y="4645025"/>
          <p14:tracePt t="469" x="3316288" y="4629150"/>
          <p14:tracePt t="476" x="3332163" y="4598988"/>
          <p14:tracePt t="482" x="3348038" y="4598988"/>
          <p14:tracePt t="490" x="3348038" y="4583113"/>
          <p14:tracePt t="496" x="3348038" y="4567238"/>
          <p14:tracePt t="503" x="3348038" y="4551363"/>
          <p14:tracePt t="516" x="3348038" y="4535488"/>
          <p14:tracePt t="523" x="3348038" y="4519613"/>
          <p14:tracePt t="529" x="3348038" y="4487863"/>
          <p14:tracePt t="537" x="3348038" y="4471988"/>
          <p14:tracePt t="543" x="3363913" y="4440238"/>
          <p14:tracePt t="550" x="3363913" y="4424363"/>
          <p14:tracePt t="557" x="3379788" y="4392613"/>
          <p14:tracePt t="564" x="3379788" y="4360863"/>
          <p14:tracePt t="571" x="3395663" y="4313238"/>
          <p14:tracePt t="578" x="3395663" y="4297363"/>
          <p14:tracePt t="584" x="3395663" y="4283075"/>
          <p14:tracePt t="591" x="3411538" y="4267200"/>
          <p14:tracePt t="598" x="3411538" y="4251325"/>
          <p14:tracePt t="619" x="3411538" y="4235450"/>
          <p14:tracePt t="688" x="3427413" y="4219575"/>
          <p14:tracePt t="2059" x="3427413" y="4251325"/>
          <p14:tracePt t="7703" x="3427413" y="4219575"/>
          <p14:tracePt t="7710" x="3411538" y="4187825"/>
          <p14:tracePt t="7717" x="3363913" y="4124325"/>
          <p14:tracePt t="7723" x="3332163" y="4060825"/>
          <p14:tracePt t="7730" x="3284538" y="4013200"/>
          <p14:tracePt t="7737" x="3268663" y="3981450"/>
          <p14:tracePt t="7743" x="3252788" y="3919538"/>
          <p14:tracePt t="7750" x="3205163" y="3887788"/>
          <p14:tracePt t="7757" x="3190875" y="3840163"/>
          <p14:tracePt t="7764" x="3190875" y="3808413"/>
          <p14:tracePt t="7771" x="3143250" y="3776663"/>
          <p14:tracePt t="7778" x="3127375" y="3729038"/>
          <p14:tracePt t="7785" x="3111500" y="3713163"/>
          <p14:tracePt t="7792" x="3095625" y="3681413"/>
          <p14:tracePt t="7799" x="3079750" y="3649663"/>
          <p14:tracePt t="7805" x="3063875" y="3633788"/>
          <p14:tracePt t="7812" x="3048000" y="3617913"/>
          <p14:tracePt t="7819" x="3048000" y="3602038"/>
          <p14:tracePt t="7826" x="3032125" y="3587750"/>
          <p14:tracePt t="7833" x="3016250" y="3571875"/>
          <p14:tracePt t="7840" x="3000375" y="3556000"/>
          <p14:tracePt t="7847" x="3000375" y="3540125"/>
          <p14:tracePt t="7854" x="2984500" y="3540125"/>
          <p14:tracePt t="7860" x="2968625" y="3524250"/>
          <p14:tracePt t="7874" x="2952750" y="3508375"/>
          <p14:tracePt t="7895" x="2936875" y="3492500"/>
          <p14:tracePt t="7902" x="2921000" y="3476625"/>
          <p14:tracePt t="7909" x="2905125" y="3476625"/>
          <p14:tracePt t="7923" x="2905125" y="3460750"/>
          <p14:tracePt t="7929" x="2890838" y="3460750"/>
          <p14:tracePt t="7943" x="2874963" y="3444875"/>
          <p14:tracePt t="7964" x="2859088" y="3429000"/>
          <p14:tracePt t="7970" x="2843213" y="3429000"/>
          <p14:tracePt t="7977" x="2827338" y="3413125"/>
          <p14:tracePt t="7991" x="2811463" y="3397250"/>
          <p14:tracePt t="7998" x="2795588" y="3381375"/>
          <p14:tracePt t="8005" x="2779713" y="3365500"/>
          <p14:tracePt t="8019" x="2763838" y="3349625"/>
          <p14:tracePt t="8032" x="2747963" y="3333750"/>
          <p14:tracePt t="8039" x="2747963" y="3317875"/>
          <p14:tracePt t="8060" x="2732088" y="3302000"/>
          <p14:tracePt t="8088" x="2716213" y="3286125"/>
          <p14:tracePt t="8115" x="2700338" y="3270250"/>
          <p14:tracePt t="8150" x="2684463" y="3270250"/>
          <p14:tracePt t="14472" x="2684463" y="3240088"/>
          <p14:tracePt t="14477" x="2684463" y="3192463"/>
          <p14:tracePt t="14484" x="2668588" y="3144838"/>
          <p14:tracePt t="14491" x="2652713" y="3081338"/>
          <p14:tracePt t="14498" x="2620963" y="2986088"/>
          <p14:tracePt t="14505" x="2620963" y="2908300"/>
          <p14:tracePt t="14512" x="2605088" y="2828925"/>
          <p14:tracePt t="14519" x="2605088" y="2765425"/>
          <p14:tracePt t="14526" x="2590800" y="2701925"/>
          <p14:tracePt t="14532" x="2590800" y="2638425"/>
          <p14:tracePt t="14539" x="2559050" y="2590800"/>
          <p14:tracePt t="14546" x="2559050" y="2528888"/>
          <p14:tracePt t="14553" x="2559050" y="2465388"/>
          <p14:tracePt t="14560" x="2543175" y="2433638"/>
          <p14:tracePt t="14567" x="2527300" y="2386013"/>
          <p14:tracePt t="14574" x="2527300" y="2354263"/>
          <p14:tracePt t="14580" x="2479675" y="2322513"/>
          <p14:tracePt t="14587" x="2463800" y="2274888"/>
          <p14:tracePt t="14594" x="2447925" y="2212975"/>
          <p14:tracePt t="14601" x="2432050" y="2181225"/>
          <p14:tracePt t="14608" x="2416175" y="2149475"/>
          <p14:tracePt t="14615" x="2416175" y="2101850"/>
          <p14:tracePt t="14622" x="2384425" y="2070100"/>
          <p14:tracePt t="14628" x="2368550" y="2054225"/>
          <p14:tracePt t="14635" x="2368550" y="2038350"/>
          <p14:tracePt t="14642" x="2368550" y="2022475"/>
          <p14:tracePt t="14649" x="2352675" y="2006600"/>
          <p14:tracePt t="14656" x="2336800" y="1990725"/>
          <p14:tracePt t="14663" x="2336800" y="1974850"/>
          <p14:tracePt t="14670" x="2320925" y="1974850"/>
          <p14:tracePt t="14684" x="2305050" y="1958975"/>
          <p14:tracePt t="14690" x="2305050" y="1943100"/>
          <p14:tracePt t="14704" x="2274888" y="1943100"/>
          <p14:tracePt t="14711" x="2259013" y="1943100"/>
          <p14:tracePt t="14718" x="2243138" y="1943100"/>
          <p14:tracePt t="14725" x="2227263" y="1943100"/>
          <p14:tracePt t="14732" x="2211388" y="1943100"/>
          <p14:tracePt t="14738" x="2179638" y="1958975"/>
          <p14:tracePt t="14745" x="2163763" y="1958975"/>
          <p14:tracePt t="14752" x="2147888" y="1974850"/>
          <p14:tracePt t="14759" x="2116138" y="2006600"/>
          <p14:tracePt t="14766" x="2068513" y="2022475"/>
          <p14:tracePt t="14773" x="2036763" y="2070100"/>
          <p14:tracePt t="14780" x="1989138" y="2133600"/>
          <p14:tracePt t="14787" x="1958975" y="2197100"/>
          <p14:tracePt t="14793" x="1911350" y="2228850"/>
          <p14:tracePt t="14800" x="1847850" y="2290763"/>
          <p14:tracePt t="14808" x="1831975" y="2354263"/>
          <p14:tracePt t="14814" x="1784350" y="2401888"/>
          <p14:tracePt t="14821" x="1752600" y="2433638"/>
          <p14:tracePt t="14828" x="1736725" y="2497138"/>
          <p14:tracePt t="14835" x="1704975" y="2560638"/>
          <p14:tracePt t="14842" x="1689100" y="2590800"/>
          <p14:tracePt t="14848" x="1674813" y="2654300"/>
          <p14:tracePt t="14855" x="1658938" y="2717800"/>
          <p14:tracePt t="14862" x="1658938" y="2781300"/>
          <p14:tracePt t="14869" x="1658938" y="2828925"/>
          <p14:tracePt t="14876" x="1658938" y="2892425"/>
          <p14:tracePt t="14883" x="1658938" y="2938463"/>
          <p14:tracePt t="14889" x="1658938" y="2970213"/>
          <p14:tracePt t="14896" x="1658938" y="3033713"/>
          <p14:tracePt t="14903" x="1674813" y="3065463"/>
          <p14:tracePt t="14910" x="1674813" y="3081338"/>
          <p14:tracePt t="14917" x="1689100" y="3113088"/>
          <p14:tracePt t="14924" x="1689100" y="3144838"/>
          <p14:tracePt t="14931" x="1689100" y="3160713"/>
          <p14:tracePt t="14938" x="1704975" y="3176588"/>
          <p14:tracePt t="14945" x="1704975" y="3192463"/>
          <p14:tracePt t="14951" x="1720850" y="3208338"/>
          <p14:tracePt t="14966" x="1736725" y="3224213"/>
          <p14:tracePt t="14980" x="1736725" y="3240088"/>
          <p14:tracePt t="14986" x="1752600" y="3240088"/>
          <p14:tracePt t="15000" x="1768475" y="3255963"/>
          <p14:tracePt t="15007" x="1768475" y="3270250"/>
          <p14:tracePt t="15014" x="1784350" y="3286125"/>
          <p14:tracePt t="15021" x="1784350" y="3302000"/>
          <p14:tracePt t="15027" x="1800225" y="3317875"/>
          <p14:tracePt t="15034" x="1816100" y="3333750"/>
          <p14:tracePt t="15041" x="1816100" y="3349625"/>
          <p14:tracePt t="15048" x="1816100" y="3365500"/>
          <p14:tracePt t="15055" x="1847850" y="3381375"/>
          <p14:tracePt t="15062" x="1847850" y="3397250"/>
          <p14:tracePt t="15068" x="1863725" y="3413125"/>
          <p14:tracePt t="15075" x="1879600" y="3429000"/>
          <p14:tracePt t="15082" x="1895475" y="3444875"/>
          <p14:tracePt t="15090" x="1911350" y="3444875"/>
          <p14:tracePt t="15096" x="1911350" y="3460750"/>
          <p14:tracePt t="15102" x="1927225" y="3476625"/>
          <p14:tracePt t="15117" x="1943100" y="3476625"/>
          <p14:tracePt t="15151" x="1958975" y="3476625"/>
          <p14:tracePt t="17658" x="1958975" y="3460750"/>
          <p14:tracePt t="17662" x="1974850" y="3429000"/>
          <p14:tracePt t="17669" x="1989138" y="3413125"/>
          <p14:tracePt t="17676" x="2036763" y="3381375"/>
          <p14:tracePt t="17683" x="2052638" y="3349625"/>
          <p14:tracePt t="17690" x="2084388" y="3302000"/>
          <p14:tracePt t="17696" x="2132013" y="3270250"/>
          <p14:tracePt t="17703" x="2147888" y="3224213"/>
          <p14:tracePt t="17710" x="2211388" y="3192463"/>
          <p14:tracePt t="17717" x="2243138" y="3144838"/>
          <p14:tracePt t="17724" x="2289175" y="3081338"/>
          <p14:tracePt t="17731" x="2320925" y="3049588"/>
          <p14:tracePt t="17738" x="2368550" y="3001963"/>
          <p14:tracePt t="17744" x="2400300" y="2970213"/>
          <p14:tracePt t="17751" x="2447925" y="2922588"/>
          <p14:tracePt t="17758" x="2479675" y="2892425"/>
          <p14:tracePt t="17765" x="2495550" y="2876550"/>
          <p14:tracePt t="17772" x="2543175" y="2828925"/>
          <p14:tracePt t="17779" x="2543175" y="2813050"/>
          <p14:tracePt t="17786" x="2574925" y="2797175"/>
          <p14:tracePt t="17793" x="2574925" y="2765425"/>
          <p14:tracePt t="17799" x="2590800" y="2749550"/>
          <p14:tracePt t="17806" x="2605088" y="2733675"/>
          <p14:tracePt t="17813" x="2620963" y="2701925"/>
          <p14:tracePt t="17820" x="2636838" y="2686050"/>
          <p14:tracePt t="17827" x="2652713" y="2654300"/>
          <p14:tracePt t="17834" x="2668588" y="2638425"/>
          <p14:tracePt t="17841" x="2684463" y="2606675"/>
          <p14:tracePt t="17848" x="2700338" y="2560638"/>
          <p14:tracePt t="17854" x="2732088" y="2528888"/>
          <p14:tracePt t="17861" x="2763838" y="2481263"/>
          <p14:tracePt t="17868" x="2779713" y="2449513"/>
          <p14:tracePt t="17875" x="2795588" y="2401888"/>
          <p14:tracePt t="17882" x="2843213" y="2370138"/>
          <p14:tracePt t="17889" x="2874963" y="2354263"/>
          <p14:tracePt t="17896" x="2890838" y="2338388"/>
          <p14:tracePt t="17902" x="2921000" y="2322513"/>
          <p14:tracePt t="17909" x="2968625" y="2306638"/>
          <p14:tracePt t="17916" x="3032125" y="2274888"/>
          <p14:tracePt t="17923" x="3079750" y="2274888"/>
          <p14:tracePt t="17930" x="3143250" y="2274888"/>
          <p14:tracePt t="17937" x="3252788" y="2274888"/>
          <p14:tracePt t="17944" x="3411538" y="2274888"/>
          <p14:tracePt t="17951" x="3521075" y="2290763"/>
          <p14:tracePt t="17958" x="3711575" y="2290763"/>
          <p14:tracePt t="17965" x="3900488" y="2306638"/>
          <p14:tracePt t="17972" x="4027488" y="2338388"/>
          <p14:tracePt t="17979" x="4279900" y="2338388"/>
          <p14:tracePt t="17986" x="4516438" y="2401888"/>
          <p14:tracePt t="17992" x="4737100" y="2417763"/>
          <p14:tracePt t="17999" x="5006975" y="2481263"/>
          <p14:tracePt t="18006" x="5227638" y="2513013"/>
          <p14:tracePt t="18014" x="5416550" y="2560638"/>
          <p14:tracePt t="18020" x="5638800" y="2590800"/>
          <p14:tracePt t="18028" x="5843588" y="2654300"/>
          <p14:tracePt t="18034" x="5984875" y="2670175"/>
          <p14:tracePt t="18041" x="6080125" y="2717800"/>
          <p14:tracePt t="18048" x="6207125" y="2749550"/>
          <p14:tracePt t="18055" x="6269038" y="2765425"/>
          <p14:tracePt t="18062" x="6300788" y="2781300"/>
          <p14:tracePt t="18067" x="6332538" y="2781300"/>
          <p14:tracePt t="18076" x="6348413" y="2797175"/>
          <p14:tracePt t="18083" x="6348413" y="2813050"/>
          <p14:tracePt t="18088" x="6364288" y="2813050"/>
          <p14:tracePt t="18109" x="6364288" y="2828925"/>
          <p14:tracePt t="18158" x="6364288" y="2844800"/>
          <p14:tracePt t="18206" x="6348413" y="2860675"/>
          <p14:tracePt t="18240" x="6332538" y="2860675"/>
          <p14:tracePt t="18246" x="6316663" y="2876550"/>
          <p14:tracePt t="18253" x="6300788" y="2876550"/>
          <p14:tracePt t="18268" x="6269038" y="2892425"/>
          <p14:tracePt t="18274" x="6238875" y="2892425"/>
          <p14:tracePt t="18281" x="6223000" y="2892425"/>
          <p14:tracePt t="18288" x="6191250" y="2892425"/>
          <p14:tracePt t="18294" x="6143625" y="2908300"/>
          <p14:tracePt t="18301" x="6096000" y="2908300"/>
          <p14:tracePt t="18308" x="6032500" y="2908300"/>
          <p14:tracePt t="18315" x="5969000" y="2908300"/>
          <p14:tracePt t="18322" x="5891213" y="2908300"/>
          <p14:tracePt t="18329" x="5780088" y="2892425"/>
          <p14:tracePt t="18335" x="5653088" y="2860675"/>
          <p14:tracePt t="18342" x="5543550" y="2860675"/>
          <p14:tracePt t="18349" x="5432425" y="2860675"/>
          <p14:tracePt t="18356" x="5307013" y="2860675"/>
          <p14:tracePt t="18363" x="5195888" y="2860675"/>
          <p14:tracePt t="18370" x="5116513" y="2860675"/>
          <p14:tracePt t="18377" x="5037138" y="2860675"/>
          <p14:tracePt t="18383" x="4975225" y="2860675"/>
          <p14:tracePt t="18390" x="4864100" y="2876550"/>
          <p14:tracePt t="18397" x="4800600" y="2892425"/>
          <p14:tracePt t="18404" x="4722813" y="2892425"/>
          <p14:tracePt t="18411" x="4659313" y="2908300"/>
          <p14:tracePt t="18418" x="4579938" y="2938463"/>
          <p14:tracePt t="18425" x="4516438" y="2954338"/>
          <p14:tracePt t="18431" x="4452938" y="2970213"/>
          <p14:tracePt t="18438" x="4391025" y="2986088"/>
          <p14:tracePt t="18445" x="4359275" y="3017838"/>
          <p14:tracePt t="18452" x="4295775" y="3017838"/>
          <p14:tracePt t="18459" x="4248150" y="3033713"/>
          <p14:tracePt t="18466" x="4200525" y="3033713"/>
          <p14:tracePt t="18473" x="4152900" y="3049588"/>
          <p14:tracePt t="18479" x="4121150" y="3049588"/>
          <p14:tracePt t="18486" x="4090988" y="3049588"/>
          <p14:tracePt t="18493" x="4059238" y="3049588"/>
          <p14:tracePt t="18500" x="4043363" y="3065463"/>
          <p14:tracePt t="18507" x="3995738" y="3065463"/>
          <p14:tracePt t="18514" x="3979863" y="3065463"/>
          <p14:tracePt t="18521" x="3963988" y="3081338"/>
          <p14:tracePt t="18535" x="3948113" y="3081338"/>
          <p14:tracePt t="18542" x="3932238" y="3097213"/>
          <p14:tracePt t="18548" x="3916363" y="3097213"/>
          <p14:tracePt t="18555" x="3916363" y="3113088"/>
          <p14:tracePt t="18562" x="3900488" y="3128963"/>
          <p14:tracePt t="18569" x="3884613" y="3144838"/>
          <p14:tracePt t="18576" x="3868738" y="3144838"/>
          <p14:tracePt t="18590" x="3852863" y="3160713"/>
          <p14:tracePt t="18596" x="3836988" y="3176588"/>
          <p14:tracePt t="18604" x="3836988" y="3192463"/>
          <p14:tracePt t="18610" x="3821113" y="3192463"/>
          <p14:tracePt t="18617" x="3806825" y="3208338"/>
          <p14:tracePt t="18624" x="3790950" y="3224213"/>
          <p14:tracePt t="18638" x="3775075" y="3224213"/>
          <p14:tracePt t="18644" x="3775075" y="3240088"/>
          <p14:tracePt t="18658" x="3727450" y="3255963"/>
          <p14:tracePt t="18679" x="3711575" y="3270250"/>
          <p14:tracePt t="18686" x="3679825" y="3270250"/>
          <p14:tracePt t="18693" x="3679825" y="3286125"/>
          <p14:tracePt t="18700" x="3663950" y="3286125"/>
          <p14:tracePt t="18707" x="3632200" y="3302000"/>
          <p14:tracePt t="18713" x="3616325" y="3302000"/>
          <p14:tracePt t="18720" x="3584575" y="3317875"/>
          <p14:tracePt t="18727" x="3536950" y="3333750"/>
          <p14:tracePt t="18734" x="3505200" y="3333750"/>
          <p14:tracePt t="18741" x="3475038" y="3365500"/>
          <p14:tracePt t="18748" x="3427413" y="3381375"/>
          <p14:tracePt t="18755" x="3379788" y="3397250"/>
          <p14:tracePt t="18762" x="3316288" y="3413125"/>
          <p14:tracePt t="18768" x="3284538" y="3413125"/>
          <p14:tracePt t="18775" x="3221038" y="3444875"/>
          <p14:tracePt t="18782" x="3127375" y="3460750"/>
          <p14:tracePt t="18789" x="3079750" y="3460750"/>
          <p14:tracePt t="18795" x="3032125" y="3476625"/>
          <p14:tracePt t="18802" x="2968625" y="3508375"/>
          <p14:tracePt t="18810" x="2921000" y="3508375"/>
          <p14:tracePt t="18816" x="2874963" y="3524250"/>
          <p14:tracePt t="18823" x="2843213" y="3524250"/>
          <p14:tracePt t="18830" x="2779713" y="3540125"/>
          <p14:tracePt t="18837" x="2747963" y="3556000"/>
          <p14:tracePt t="18844" x="2732088" y="3571875"/>
          <p14:tracePt t="18851" x="2700338" y="3571875"/>
          <p14:tracePt t="18858" x="2652713" y="3571875"/>
          <p14:tracePt t="18865" x="2636838" y="3587750"/>
          <p14:tracePt t="18871" x="2620963" y="3587750"/>
          <p14:tracePt t="18878" x="2605088" y="3602038"/>
          <p14:tracePt t="18885" x="2574925" y="3602038"/>
          <p14:tracePt t="18892" x="2559050" y="3602038"/>
          <p14:tracePt t="18899" x="2543175" y="3602038"/>
          <p14:tracePt t="18905" x="2527300" y="3602038"/>
          <p14:tracePt t="18912" x="2511425" y="3602038"/>
          <p14:tracePt t="18919" x="2495550" y="3602038"/>
          <p14:tracePt t="18926" x="2479675" y="3602038"/>
          <p14:tracePt t="18933" x="2463800" y="3602038"/>
          <p14:tracePt t="18940" x="2447925" y="3602038"/>
          <p14:tracePt t="18947" x="2432050" y="3602038"/>
          <p14:tracePt t="18954" x="2416175" y="3587750"/>
          <p14:tracePt t="18961" x="2400300" y="3587750"/>
          <p14:tracePt t="18967" x="2384425" y="3587750"/>
          <p14:tracePt t="18981" x="2368550" y="3587750"/>
          <p14:tracePt t="18988" x="2352675" y="3587750"/>
          <p14:tracePt t="19002" x="2336800" y="3571875"/>
          <p14:tracePt t="19009" x="2320925" y="3571875"/>
          <p14:tracePt t="19023" x="2305050" y="3556000"/>
          <p14:tracePt t="19030" x="2289175" y="3540125"/>
          <p14:tracePt t="19043" x="2274888" y="3540125"/>
          <p14:tracePt t="19050" x="2259013" y="3524250"/>
          <p14:tracePt t="19064" x="2259013" y="3508375"/>
          <p14:tracePt t="19070" x="2243138" y="3492500"/>
          <p14:tracePt t="19077" x="2243138" y="3476625"/>
          <p14:tracePt t="19091" x="2227263" y="3460750"/>
          <p14:tracePt t="19112" x="2211388" y="3429000"/>
          <p14:tracePt t="19132" x="2195513" y="3413125"/>
          <p14:tracePt t="19146" x="2195513" y="3397250"/>
          <p14:tracePt t="19167" x="2179638" y="3381375"/>
          <p14:tracePt t="19285" x="2195513" y="3381375"/>
          <p14:tracePt t="19305" x="2211388" y="3381375"/>
          <p14:tracePt t="19325" x="2211388" y="3397250"/>
          <p14:tracePt t="19346" x="2243138" y="3397250"/>
          <p14:tracePt t="19374" x="2259013" y="3397250"/>
          <p14:tracePt t="19394" x="2274888" y="3397250"/>
          <p14:tracePt t="19408" x="2289175" y="3397250"/>
          <p14:tracePt t="19414" x="2305050" y="3397250"/>
          <p14:tracePt t="19421" x="2320925" y="3397250"/>
          <p14:tracePt t="19435" x="2336800" y="3397250"/>
          <p14:tracePt t="19442" x="2384425" y="3397250"/>
          <p14:tracePt t="19449" x="2384425" y="3381375"/>
          <p14:tracePt t="19455" x="2432050" y="3365500"/>
          <p14:tracePt t="19463" x="2447925" y="3365500"/>
          <p14:tracePt t="19469" x="2495550" y="3333750"/>
          <p14:tracePt t="19476" x="2559050" y="3302000"/>
          <p14:tracePt t="19483" x="2652713" y="3270250"/>
          <p14:tracePt t="19489" x="2700338" y="3224213"/>
          <p14:tracePt t="19497" x="2827338" y="3176588"/>
          <p14:tracePt t="19503" x="2921000" y="3128963"/>
          <p14:tracePt t="19510" x="3048000" y="3081338"/>
          <p14:tracePt t="19517" x="3205163" y="2970213"/>
          <p14:tracePt t="19524" x="3411538" y="2892425"/>
          <p14:tracePt t="19531" x="3490913" y="2844800"/>
          <p14:tracePt t="19538" x="3648075" y="2781300"/>
          <p14:tracePt t="19545" x="3743325" y="2733675"/>
          <p14:tracePt t="19551" x="3868738" y="2686050"/>
          <p14:tracePt t="19558" x="3963988" y="2638425"/>
          <p14:tracePt t="19565" x="4059238" y="2590800"/>
          <p14:tracePt t="19572" x="4121150" y="2574925"/>
          <p14:tracePt t="19579" x="4168775" y="2560638"/>
          <p14:tracePt t="19586" x="4264025" y="2513013"/>
          <p14:tracePt t="19593" x="4359275" y="2465388"/>
          <p14:tracePt t="19600" x="4421188" y="2433638"/>
          <p14:tracePt t="19606" x="4500563" y="2386013"/>
          <p14:tracePt t="19613" x="4595813" y="2354263"/>
          <p14:tracePt t="19620" x="4659313" y="2322513"/>
          <p14:tracePt t="19627" x="4737100" y="2274888"/>
          <p14:tracePt t="19634" x="4832350" y="2259013"/>
          <p14:tracePt t="19641" x="4911725" y="2212975"/>
          <p14:tracePt t="19648" x="4975225" y="2197100"/>
          <p14:tracePt t="19654" x="5037138" y="2197100"/>
          <p14:tracePt t="19661" x="5100638" y="2165350"/>
          <p14:tracePt t="19668" x="5164138" y="2149475"/>
          <p14:tracePt t="19675" x="5195888" y="2149475"/>
          <p14:tracePt t="19682" x="5227638" y="2149475"/>
          <p14:tracePt t="19689" x="5259388" y="2133600"/>
          <p14:tracePt t="19695" x="5275263" y="2133600"/>
          <p14:tracePt t="19702" x="5291138" y="2133600"/>
          <p14:tracePt t="19709" x="5307013" y="2133600"/>
          <p14:tracePt t="19751" x="5291138" y="2133600"/>
          <p14:tracePt t="19758" x="5275263" y="2133600"/>
          <p14:tracePt t="19765" x="5259388" y="2133600"/>
          <p14:tracePt t="19771" x="5243513" y="2133600"/>
          <p14:tracePt t="19778" x="5227638" y="2133600"/>
          <p14:tracePt t="19792" x="5211763" y="2133600"/>
          <p14:tracePt t="19799" x="5195888" y="2133600"/>
          <p14:tracePt t="19806" x="5180013" y="2133600"/>
          <p14:tracePt t="19826" x="5148263" y="2133600"/>
          <p14:tracePt t="19840" x="5132388" y="2133600"/>
          <p14:tracePt t="19854" x="5100638" y="2133600"/>
          <p14:tracePt t="19861" x="5100638" y="2149475"/>
          <p14:tracePt t="19868" x="5084763" y="2149475"/>
          <p14:tracePt t="19875" x="5053013" y="2165350"/>
          <p14:tracePt t="19881" x="5037138" y="2181225"/>
          <p14:tracePt t="19888" x="5006975" y="2197100"/>
          <p14:tracePt t="19895" x="4991100" y="2212975"/>
          <p14:tracePt t="19902" x="4959350" y="2228850"/>
          <p14:tracePt t="19909" x="4911725" y="2243138"/>
          <p14:tracePt t="19915" x="4879975" y="2259013"/>
          <p14:tracePt t="19922" x="4816475" y="2290763"/>
          <p14:tracePt t="19929" x="4752975" y="2306638"/>
          <p14:tracePt t="19936" x="4722813" y="2322513"/>
          <p14:tracePt t="19943" x="4659313" y="2338388"/>
          <p14:tracePt t="19950" x="4595813" y="2370138"/>
          <p14:tracePt t="19957" x="4564063" y="2386013"/>
          <p14:tracePt t="19963" x="4516438" y="2401888"/>
          <p14:tracePt t="19971" x="4452938" y="2449513"/>
          <p14:tracePt t="19977" x="4421188" y="2481263"/>
          <p14:tracePt t="19984" x="4406900" y="2497138"/>
          <p14:tracePt t="19991" x="4391025" y="2528888"/>
          <p14:tracePt t="19998" x="4343400" y="2574925"/>
          <p14:tracePt t="20005" x="4311650" y="2606675"/>
          <p14:tracePt t="20012" x="4295775" y="2654300"/>
          <p14:tracePt t="20019" x="4264025" y="2686050"/>
          <p14:tracePt t="20025" x="4248150" y="2733675"/>
          <p14:tracePt t="20032" x="4232275" y="2733675"/>
          <p14:tracePt t="20039" x="4216400" y="2765425"/>
          <p14:tracePt t="20046" x="4200525" y="2781300"/>
          <p14:tracePt t="20054" x="4184650" y="2797175"/>
          <p14:tracePt t="20060" x="4152900" y="2813050"/>
          <p14:tracePt t="20067" x="4137025" y="2828925"/>
          <p14:tracePt t="20074" x="4106863" y="2844800"/>
          <p14:tracePt t="20080" x="4059238" y="2844800"/>
          <p14:tracePt t="20088" x="4027488" y="2860675"/>
          <p14:tracePt t="20094" x="3995738" y="2876550"/>
          <p14:tracePt t="20101" x="3948113" y="2892425"/>
          <p14:tracePt t="20108" x="3900488" y="2892425"/>
          <p14:tracePt t="20115" x="3852863" y="2922588"/>
          <p14:tracePt t="20122" x="3790950" y="2938463"/>
          <p14:tracePt t="20129" x="3759200" y="2954338"/>
          <p14:tracePt t="20135" x="3695700" y="2954338"/>
          <p14:tracePt t="20142" x="3663950" y="2954338"/>
          <p14:tracePt t="20149" x="3600450" y="2970213"/>
          <p14:tracePt t="20156" x="3568700" y="2970213"/>
          <p14:tracePt t="20163" x="3505200" y="3001963"/>
          <p14:tracePt t="20170" x="3490913" y="3001963"/>
          <p14:tracePt t="20177" x="3459163" y="3017838"/>
          <p14:tracePt t="20184" x="3443288" y="3017838"/>
          <p14:tracePt t="20190" x="3427413" y="3017838"/>
          <p14:tracePt t="20197" x="3411538" y="3017838"/>
          <p14:tracePt t="20204" x="3395663" y="3017838"/>
          <p14:tracePt t="20218" x="3379788" y="3017838"/>
          <p14:tracePt t="23119" x="3459163" y="3017838"/>
          <p14:tracePt t="23126" x="3648075" y="2970213"/>
          <p14:tracePt t="23133" x="3916363" y="2938463"/>
          <p14:tracePt t="23140" x="4106863" y="2892425"/>
          <p14:tracePt t="23146" x="4343400" y="2828925"/>
          <p14:tracePt t="23153" x="4595813" y="2781300"/>
          <p14:tracePt t="23160" x="4895850" y="2717800"/>
          <p14:tracePt t="23167" x="5132388" y="2654300"/>
          <p14:tracePt t="23174" x="5353050" y="2606675"/>
          <p14:tracePt t="23181" x="5591175" y="2544763"/>
          <p14:tracePt t="23188" x="5780088" y="2481263"/>
          <p14:tracePt t="23194" x="5969000" y="2433638"/>
          <p14:tracePt t="23201" x="6096000" y="2386013"/>
          <p14:tracePt t="23208" x="6253163" y="2322513"/>
          <p14:tracePt t="23215" x="6380163" y="2274888"/>
          <p14:tracePt t="23222" x="6443663" y="2243138"/>
          <p14:tracePt t="23229" x="6553200" y="2212975"/>
          <p14:tracePt t="23236" x="6648450" y="2197100"/>
          <p14:tracePt t="23242" x="6711950" y="2181225"/>
          <p14:tracePt t="23249" x="6759575" y="2181225"/>
          <p14:tracePt t="23256" x="6823075" y="2149475"/>
          <p14:tracePt t="23263" x="6884988" y="2149475"/>
          <p14:tracePt t="23270" x="6900863" y="2149475"/>
          <p14:tracePt t="23277" x="6932613" y="2149475"/>
          <p14:tracePt t="23284" x="6964363" y="2149475"/>
          <p14:tracePt t="23291" x="6980238" y="2133600"/>
          <p14:tracePt t="23297" x="6996113" y="2133600"/>
          <p14:tracePt t="23304" x="7011988" y="2133600"/>
          <p14:tracePt t="23311" x="7027863" y="2133600"/>
          <p14:tracePt t="23318" x="7043738" y="2133600"/>
          <p14:tracePt t="23325" x="7059613" y="2133600"/>
          <p14:tracePt t="23339" x="7075488" y="2149475"/>
          <p14:tracePt t="23359" x="7091363" y="2149475"/>
          <p14:tracePt t="23408" x="7091363" y="2165350"/>
          <p14:tracePt t="23436" x="7075488" y="2165350"/>
          <p14:tracePt t="23456" x="7059613" y="2165350"/>
          <p14:tracePt t="24921" x="7027863" y="2149475"/>
          <p14:tracePt t="24928" x="7011988" y="2085975"/>
          <p14:tracePt t="24934" x="6964363" y="2070100"/>
          <p14:tracePt t="24941" x="6948488" y="2038350"/>
          <p14:tracePt t="24948" x="6916738" y="1990725"/>
          <p14:tracePt t="24955" x="6884988" y="1927225"/>
          <p14:tracePt t="24962" x="6854825" y="1895475"/>
          <p14:tracePt t="24969" x="6807200" y="1833563"/>
          <p14:tracePt t="24976" x="6791325" y="1801813"/>
          <p14:tracePt t="24983" x="6759575" y="1754188"/>
          <p14:tracePt t="24989" x="6711950" y="1722438"/>
          <p14:tracePt t="24996" x="6696075" y="1706563"/>
          <p14:tracePt t="25003" x="6648450" y="1658938"/>
          <p14:tracePt t="25010" x="6600825" y="1643063"/>
          <p14:tracePt t="25017" x="6538913" y="1627188"/>
          <p14:tracePt t="25024" x="6507163" y="1579563"/>
          <p14:tracePt t="25031" x="6475413" y="1563688"/>
          <p14:tracePt t="25038" x="6411913" y="1563688"/>
          <p14:tracePt t="25044" x="6364288" y="1547813"/>
          <p14:tracePt t="25051" x="6332538" y="1533525"/>
          <p14:tracePt t="25058" x="6300788" y="1533525"/>
          <p14:tracePt t="25065" x="6238875" y="1501775"/>
          <p14:tracePt t="25072" x="6207125" y="1501775"/>
          <p14:tracePt t="25079" x="6191250" y="1485900"/>
          <p14:tracePt t="25086" x="6159500" y="1485900"/>
          <p14:tracePt t="25092" x="6111875" y="1470025"/>
          <p14:tracePt t="25099" x="6080125" y="1470025"/>
          <p14:tracePt t="25106" x="6064250" y="1470025"/>
          <p14:tracePt t="25113" x="6032500" y="1470025"/>
          <p14:tracePt t="25120" x="6016625" y="1470025"/>
          <p14:tracePt t="25127" x="5984875" y="1470025"/>
          <p14:tracePt t="25134" x="5953125" y="1470025"/>
          <p14:tracePt t="25140" x="5938838" y="1470025"/>
          <p14:tracePt t="25147" x="5922963" y="1454150"/>
          <p14:tracePt t="25154" x="5875338" y="1454150"/>
          <p14:tracePt t="25161" x="5859463" y="1454150"/>
          <p14:tracePt t="25168" x="5843588" y="1454150"/>
          <p14:tracePt t="25175" x="5827713" y="1454150"/>
          <p14:tracePt t="25189" x="5811838" y="1454150"/>
          <p14:tracePt t="25202" x="5795963" y="1454150"/>
          <p14:tracePt t="25265" x="5795963" y="1438275"/>
          <p14:tracePt t="25292" x="5795963" y="1422400"/>
          <p14:tracePt t="25312" x="5827713" y="1390650"/>
          <p14:tracePt t="25319" x="5843588" y="1390650"/>
          <p14:tracePt t="25326" x="5843588" y="1374775"/>
          <p14:tracePt t="25333" x="5843588" y="1358900"/>
          <p14:tracePt t="25340" x="5843588" y="1343025"/>
          <p14:tracePt t="25360" x="5859463" y="1311275"/>
          <p14:tracePt t="25368" x="5859463" y="1295400"/>
          <p14:tracePt t="25382" x="5875338" y="1279525"/>
          <p14:tracePt t="25388" x="5875338" y="1263650"/>
          <p14:tracePt t="25409" x="5891213" y="1247775"/>
          <p14:tracePt t="25422" x="5891213" y="1216025"/>
          <p14:tracePt t="25429" x="5891213" y="1200150"/>
          <p14:tracePt t="25443" x="5907088" y="1185863"/>
          <p14:tracePt t="25450" x="5907088" y="1169988"/>
          <p14:tracePt t="25457" x="5922963" y="1154113"/>
          <p14:tracePt t="25464" x="5922963" y="1138238"/>
          <p14:tracePt t="25471" x="5922963" y="1122363"/>
          <p14:tracePt t="25478" x="5938838" y="1122363"/>
          <p14:tracePt t="25484" x="5938838" y="1106488"/>
          <p14:tracePt t="25491" x="5938838" y="1090613"/>
          <p14:tracePt t="25498" x="5953125" y="1074738"/>
          <p14:tracePt t="25512" x="5953125" y="1058863"/>
          <p14:tracePt t="25518" x="5969000" y="1042988"/>
          <p14:tracePt t="25525" x="5969000" y="1027113"/>
          <p14:tracePt t="25532" x="5984875" y="1011238"/>
          <p14:tracePt t="25539" x="5984875" y="995363"/>
          <p14:tracePt t="25553" x="6000750" y="979488"/>
          <p14:tracePt t="25567" x="6000750" y="963613"/>
          <p14:tracePt t="25594" x="6016625" y="947738"/>
          <p14:tracePt t="25706" x="6000750" y="963613"/>
          <p14:tracePt t="25732" x="5984875" y="979488"/>
          <p14:tracePt t="25774" x="5969000" y="995363"/>
          <p14:tracePt t="25794" x="5953125" y="1011238"/>
          <p14:tracePt t="25800" x="5953125" y="1027113"/>
          <p14:tracePt t="25821" x="5938838" y="1042988"/>
          <p14:tracePt t="25842" x="5922963" y="1058863"/>
          <p14:tracePt t="25855" x="5907088" y="1074738"/>
          <p14:tracePt t="25862" x="5907088" y="1090613"/>
          <p14:tracePt t="25869" x="5907088" y="1106488"/>
          <p14:tracePt t="25925" x="5907088" y="1122363"/>
          <p14:tracePt t="25938" x="5922963" y="1138238"/>
          <p14:tracePt t="25951" x="5938838" y="1138238"/>
          <p14:tracePt t="25958" x="5953125" y="1138238"/>
          <p14:tracePt t="25965" x="5969000" y="1138238"/>
          <p14:tracePt t="25972" x="5984875" y="1138238"/>
          <p14:tracePt t="25979" x="6016625" y="1138238"/>
          <p14:tracePt t="25986" x="6080125" y="1154113"/>
          <p14:tracePt t="25993" x="6111875" y="1154113"/>
          <p14:tracePt t="25999" x="6143625" y="1154113"/>
          <p14:tracePt t="26006" x="6207125" y="1154113"/>
          <p14:tracePt t="26013" x="6238875" y="1154113"/>
          <p14:tracePt t="26020" x="6300788" y="1169988"/>
          <p14:tracePt t="26027" x="6364288" y="1169988"/>
          <p14:tracePt t="26034" x="6427788" y="1169988"/>
          <p14:tracePt t="26040" x="6475413" y="1169988"/>
          <p14:tracePt t="26047" x="6538913" y="1169988"/>
          <p14:tracePt t="26054" x="6600825" y="1169988"/>
          <p14:tracePt t="26061" x="6632575" y="1169988"/>
          <p14:tracePt t="26068" x="6664325" y="1154113"/>
          <p14:tracePt t="26075" x="6711950" y="1154113"/>
          <p14:tracePt t="26082" x="6743700" y="1138238"/>
          <p14:tracePt t="26088" x="6775450" y="1122363"/>
          <p14:tracePt t="26095" x="6823075" y="1090613"/>
          <p14:tracePt t="26102" x="6838950" y="1074738"/>
          <p14:tracePt t="26109" x="6854825" y="1058863"/>
          <p14:tracePt t="26116" x="6869113" y="1027113"/>
          <p14:tracePt t="26123" x="6884988" y="1011238"/>
          <p14:tracePt t="26130" x="6900863" y="995363"/>
          <p14:tracePt t="26137" x="6900863" y="979488"/>
          <p14:tracePt t="26144" x="6900863" y="963613"/>
          <p14:tracePt t="26151" x="6900863" y="947738"/>
          <p14:tracePt t="26164" x="6916738" y="931863"/>
          <p14:tracePt t="26179" x="6916738" y="915988"/>
          <p14:tracePt t="26205" x="6916738" y="900113"/>
          <p14:tracePt t="26233" x="6916738" y="884238"/>
          <p14:tracePt t="26247" x="6916738" y="868363"/>
          <p14:tracePt t="26253" x="6916738" y="854075"/>
          <p14:tracePt t="26269" x="6916738" y="838200"/>
          <p14:tracePt t="26274" x="6900863" y="822325"/>
          <p14:tracePt t="26281" x="6884988" y="806450"/>
          <p14:tracePt t="26295" x="6869113" y="790575"/>
          <p14:tracePt t="26301" x="6854825" y="774700"/>
          <p14:tracePt t="26308" x="6838950" y="774700"/>
          <p14:tracePt t="26315" x="6823075" y="758825"/>
          <p14:tracePt t="26322" x="6807200" y="742950"/>
          <p14:tracePt t="26329" x="6775450" y="742950"/>
          <p14:tracePt t="26336" x="6727825" y="727075"/>
          <p14:tracePt t="26343" x="6711950" y="727075"/>
          <p14:tracePt t="26350" x="6664325" y="711200"/>
          <p14:tracePt t="26356" x="6600825" y="711200"/>
          <p14:tracePt t="26363" x="6569075" y="711200"/>
          <p14:tracePt t="26370" x="6507163" y="695325"/>
          <p14:tracePt t="26377" x="6443663" y="695325"/>
          <p14:tracePt t="26384" x="6411913" y="695325"/>
          <p14:tracePt t="26391" x="6348413" y="695325"/>
          <p14:tracePt t="26398" x="6316663" y="695325"/>
          <p14:tracePt t="26405" x="6253163" y="711200"/>
          <p14:tracePt t="26411" x="6223000" y="711200"/>
          <p14:tracePt t="26419" x="6191250" y="711200"/>
          <p14:tracePt t="26425" x="6143625" y="727075"/>
          <p14:tracePt t="26432" x="6111875" y="758825"/>
          <p14:tracePt t="26439" x="6048375" y="774700"/>
          <p14:tracePt t="26446" x="6016625" y="790575"/>
          <p14:tracePt t="26453" x="6000750" y="806450"/>
          <p14:tracePt t="26459" x="5969000" y="806450"/>
          <p14:tracePt t="26466" x="5953125" y="854075"/>
          <p14:tracePt t="26473" x="5907088" y="868363"/>
          <p14:tracePt t="26480" x="5907088" y="884238"/>
          <p14:tracePt t="26487" x="5875338" y="915988"/>
          <p14:tracePt t="26494" x="5859463" y="915988"/>
          <p14:tracePt t="26501" x="5859463" y="947738"/>
          <p14:tracePt t="26508" x="5827713" y="963613"/>
          <p14:tracePt t="26515" x="5827713" y="979488"/>
          <p14:tracePt t="26521" x="5780088" y="995363"/>
          <p14:tracePt t="26528" x="5764213" y="1011238"/>
          <p14:tracePt t="26535" x="5748338" y="1027113"/>
          <p14:tracePt t="26542" x="5732463" y="1042988"/>
          <p14:tracePt t="26549" x="5716588" y="1042988"/>
          <p14:tracePt t="26556" x="5700713" y="1058863"/>
          <p14:tracePt t="26563" x="5684838" y="1074738"/>
          <p14:tracePt t="26577" x="5668963" y="1090613"/>
          <p14:tracePt t="26590" x="5653088" y="1106488"/>
          <p14:tracePt t="26619" x="5638800" y="1122363"/>
          <p14:tracePt t="26750" x="5653088" y="1122363"/>
          <p14:tracePt t="26756" x="5653088" y="1106488"/>
          <p14:tracePt t="26783" x="5700713" y="1090613"/>
          <p14:tracePt t="26803" x="5716588" y="1090613"/>
          <p14:tracePt t="26824" x="5732463" y="1074738"/>
          <p14:tracePt t="26831" x="5748338" y="1074738"/>
          <p14:tracePt t="26886" x="5764213" y="1074738"/>
          <p14:tracePt t="26892" x="5780088" y="1074738"/>
          <p14:tracePt t="26913" x="5795963" y="1090613"/>
          <p14:tracePt t="26920" x="5795963" y="1106488"/>
          <p14:tracePt t="26934" x="5795963" y="1122363"/>
          <p14:tracePt t="26940" x="5811838" y="1138238"/>
          <p14:tracePt t="26947" x="5811838" y="1154113"/>
          <p14:tracePt t="26954" x="5811838" y="1169988"/>
          <p14:tracePt t="26961" x="5811838" y="1200150"/>
          <p14:tracePt t="26968" x="5811838" y="1247775"/>
          <p14:tracePt t="26975" x="5811838" y="1279525"/>
          <p14:tracePt t="26982" x="5811838" y="1311275"/>
          <p14:tracePt t="26989" x="5811838" y="1374775"/>
          <p14:tracePt t="26995" x="5811838" y="1406525"/>
          <p14:tracePt t="27002" x="5811838" y="1470025"/>
          <p14:tracePt t="27009" x="5811838" y="1517650"/>
          <p14:tracePt t="27016" x="5811838" y="1579563"/>
          <p14:tracePt t="27023" x="5795963" y="1643063"/>
          <p14:tracePt t="27030" x="5795963" y="1674813"/>
          <p14:tracePt t="27037" x="5795963" y="1738313"/>
          <p14:tracePt t="27043" x="5795963" y="1770063"/>
          <p14:tracePt t="27050" x="5795963" y="1817688"/>
          <p14:tracePt t="27057" x="5795963" y="1865313"/>
          <p14:tracePt t="27064" x="5795963" y="1881188"/>
          <p14:tracePt t="27071" x="5795963" y="1927225"/>
          <p14:tracePt t="27078" x="5795963" y="1943100"/>
          <p14:tracePt t="27092" x="5795963" y="1958975"/>
          <p14:tracePt t="27127" x="5780088" y="1958975"/>
          <p14:tracePt t="27133" x="5764213" y="1943100"/>
          <p14:tracePt t="27140" x="5764213" y="1927225"/>
          <p14:tracePt t="27147" x="5748338" y="1911350"/>
          <p14:tracePt t="33190" x="5780088" y="1911350"/>
          <p14:tracePt t="33196" x="5827713" y="1865313"/>
          <p14:tracePt t="33203" x="5891213" y="1849438"/>
          <p14:tracePt t="33210" x="5938838" y="1801813"/>
          <p14:tracePt t="33216" x="6000750" y="1770063"/>
          <p14:tracePt t="33223" x="6064250" y="1738313"/>
          <p14:tracePt t="33230" x="6096000" y="1706563"/>
          <p14:tracePt t="33237" x="6159500" y="1658938"/>
          <p14:tracePt t="33244" x="6191250" y="1643063"/>
          <p14:tracePt t="33251" x="6238875" y="1579563"/>
          <p14:tracePt t="33258" x="6269038" y="1563688"/>
          <p14:tracePt t="33264" x="6316663" y="1547813"/>
          <p14:tracePt t="33271" x="6332538" y="1533525"/>
          <p14:tracePt t="33278" x="6364288" y="1485900"/>
          <p14:tracePt t="33285" x="6380163" y="1485900"/>
          <p14:tracePt t="33292" x="6411913" y="1470025"/>
          <p14:tracePt t="33299" x="6427788" y="1454150"/>
          <p14:tracePt t="33306" x="6443663" y="1454150"/>
          <p14:tracePt t="33312" x="6459538" y="1438275"/>
          <p14:tracePt t="33319" x="6475413" y="1438275"/>
          <p14:tracePt t="33326" x="6491288" y="1438275"/>
          <p14:tracePt t="33333" x="6491288" y="1422400"/>
          <p14:tracePt t="33347" x="6507163" y="1406525"/>
          <p14:tracePt t="33388" x="6523038" y="1390650"/>
          <p14:tracePt t="33409" x="6538913" y="1358900"/>
          <p14:tracePt t="33430" x="6553200" y="1343025"/>
          <p14:tracePt t="33457" x="6569075" y="1311275"/>
          <p14:tracePt t="33478" x="6584950" y="1311275"/>
          <p14:tracePt t="33499" x="6600825" y="1295400"/>
          <p14:tracePt t="33505" x="6616700" y="1295400"/>
          <p14:tracePt t="33526" x="6632575" y="1295400"/>
          <p14:tracePt t="33539" x="6648450" y="1295400"/>
          <p14:tracePt t="33547" x="6664325" y="1295400"/>
          <p14:tracePt t="33553" x="6680200" y="1295400"/>
          <p14:tracePt t="33567" x="6696075" y="1295400"/>
          <p14:tracePt t="33595" x="6711950" y="1295400"/>
          <p14:tracePt t="33615" x="6727825" y="1295400"/>
          <p14:tracePt t="33657" x="6743700" y="1311275"/>
          <p14:tracePt t="33663" x="6759575" y="1311275"/>
          <p14:tracePt t="33691" x="6775450" y="1311275"/>
          <p14:tracePt t="33726" x="6791325" y="1311275"/>
          <p14:tracePt t="33760" x="6807200" y="1311275"/>
          <p14:tracePt t="33897" x="6807200" y="1295400"/>
          <p14:tracePt t="33917" x="6791325" y="1279525"/>
          <p14:tracePt t="33938" x="6791325" y="1263650"/>
          <p14:tracePt t="33952" x="6791325" y="1247775"/>
          <p14:tracePt t="33958" x="6775450" y="1247775"/>
          <p14:tracePt t="33966" x="6775450" y="1231900"/>
          <p14:tracePt t="34007" x="6759575" y="1216025"/>
          <p14:tracePt t="34020" x="6759575" y="1200150"/>
          <p14:tracePt t="34027" x="6759575" y="1185863"/>
          <p14:tracePt t="34034" x="6743700" y="1185863"/>
          <p14:tracePt t="34048" x="6743700" y="1169988"/>
          <p14:tracePt t="34055" x="6743700" y="1154113"/>
          <p14:tracePt t="34075" x="6727825" y="1138238"/>
          <p14:tracePt t="34096" x="6727825" y="1122363"/>
          <p14:tracePt t="34124" x="6727825" y="1106488"/>
          <p14:tracePt t="34158" x="6743700" y="1106488"/>
          <p14:tracePt t="34172" x="6759575" y="1106488"/>
          <p14:tracePt t="34186" x="6775450" y="1106488"/>
          <p14:tracePt t="34192" x="6791325" y="1106488"/>
          <p14:tracePt t="34199" x="6807200" y="1106488"/>
          <p14:tracePt t="34206" x="6838950" y="1106488"/>
          <p14:tracePt t="34213" x="6854825" y="1106488"/>
          <p14:tracePt t="34220" x="6900863" y="1106488"/>
          <p14:tracePt t="34226" x="6948488" y="1106488"/>
          <p14:tracePt t="34233" x="7011988" y="1106488"/>
          <p14:tracePt t="34240" x="7075488" y="1106488"/>
          <p14:tracePt t="34247" x="7154863" y="1106488"/>
          <p14:tracePt t="34254" x="7232650" y="1106488"/>
          <p14:tracePt t="34261" x="7343775" y="1090613"/>
          <p14:tracePt t="34267" x="7439025" y="1090613"/>
          <p14:tracePt t="34274" x="7516813" y="1090613"/>
          <p14:tracePt t="34281" x="7627938" y="1090613"/>
          <p14:tracePt t="34288" x="7707313" y="1058863"/>
          <p14:tracePt t="34295" x="7800975" y="1058863"/>
          <p14:tracePt t="34302" x="7880350" y="1042988"/>
          <p14:tracePt t="34309" x="7991475" y="1042988"/>
          <p14:tracePt t="34316" x="8054975" y="1042988"/>
          <p14:tracePt t="34322" x="8116888" y="1042988"/>
          <p14:tracePt t="34329" x="8196263" y="1042988"/>
          <p14:tracePt t="34336" x="8275638" y="1042988"/>
          <p14:tracePt t="34343" x="8339138" y="1042988"/>
          <p14:tracePt t="34350" x="8416925" y="1042988"/>
          <p14:tracePt t="34357" x="8480425" y="1042988"/>
          <p14:tracePt t="34364" x="8543925" y="1042988"/>
          <p14:tracePt t="34371" x="8591550" y="1042988"/>
          <p14:tracePt t="34377" x="8655050" y="1042988"/>
          <p14:tracePt t="34385" x="8716963" y="1058863"/>
          <p14:tracePt t="34391" x="8748713" y="1058863"/>
          <p14:tracePt t="34398" x="8796338" y="1090613"/>
          <p14:tracePt t="34405" x="8812213" y="1090613"/>
          <p14:tracePt t="34412" x="8843963" y="1090613"/>
          <p14:tracePt t="34419" x="8875713" y="1106488"/>
          <p14:tracePt t="34425" x="8891588" y="1122363"/>
          <p14:tracePt t="34432" x="8907463" y="1122363"/>
          <p14:tracePt t="34439" x="8939213" y="1138238"/>
          <p14:tracePt t="34446" x="8955088" y="1138238"/>
          <p14:tracePt t="34453" x="8970963" y="1138238"/>
          <p14:tracePt t="34460" x="8986838" y="1138238"/>
          <p14:tracePt t="34467" x="9001125" y="1138238"/>
          <p14:tracePt t="34474" x="9032875" y="1138238"/>
          <p14:tracePt t="34481" x="9048750" y="1138238"/>
          <p14:tracePt t="34488" x="9080500" y="1138238"/>
          <p14:tracePt t="34495" x="9096375" y="1138238"/>
          <p14:tracePt t="34502" x="9112250" y="1138238"/>
          <p14:tracePt t="34509" x="9128125" y="1138238"/>
          <p14:tracePt t="34515" x="9144000" y="1138238"/>
          <p14:tracePt t="34522" x="9159875" y="1138238"/>
          <p14:tracePt t="34529" x="9207500" y="1138238"/>
          <p14:tracePt t="34535" x="9223375" y="1138238"/>
          <p14:tracePt t="34542" x="9239250" y="1154113"/>
          <p14:tracePt t="34549" x="9271000" y="1154113"/>
          <p14:tracePt t="34556" x="9286875" y="1169988"/>
          <p14:tracePt t="34563" x="9301163" y="1169988"/>
          <p14:tracePt t="34570" x="9317038" y="1169988"/>
          <p14:tracePt t="34577" x="9332913" y="1169988"/>
          <p14:tracePt t="34584" x="9364663" y="1169988"/>
          <p14:tracePt t="34597" x="9380538" y="1169988"/>
          <p14:tracePt t="34604" x="9396413" y="1169988"/>
          <p14:tracePt t="34611" x="9412288" y="1169988"/>
          <p14:tracePt t="34625" x="9428163" y="1169988"/>
          <p14:tracePt t="34646" x="9444038" y="1169988"/>
          <p14:tracePt t="34687" x="9459913" y="1169988"/>
          <p14:tracePt t="34770" x="9459913" y="1154113"/>
          <p14:tracePt t="34776" x="9444038" y="1154113"/>
          <p14:tracePt t="47791" x="9412288" y="1154113"/>
          <p14:tracePt t="47797" x="9348788" y="1200150"/>
          <p14:tracePt t="47805" x="9286875" y="1231900"/>
          <p14:tracePt t="47811" x="9239250" y="1279525"/>
          <p14:tracePt t="47818" x="9207500" y="1311275"/>
          <p14:tracePt t="47825" x="9159875" y="1327150"/>
          <p14:tracePt t="47832" x="9128125" y="1374775"/>
          <p14:tracePt t="47839" x="9080500" y="1390650"/>
          <p14:tracePt t="47845" x="9048750" y="1438275"/>
          <p14:tracePt t="47852" x="9017000" y="1454150"/>
          <p14:tracePt t="47859" x="8970963" y="1485900"/>
          <p14:tracePt t="47866" x="8939213" y="1533525"/>
          <p14:tracePt t="47873" x="8923338" y="1547813"/>
          <p14:tracePt t="47880" x="8891588" y="1579563"/>
          <p14:tracePt t="47887" x="8859838" y="1611313"/>
          <p14:tracePt t="47894" x="8843963" y="1674813"/>
          <p14:tracePt t="47900" x="8796338" y="1722438"/>
          <p14:tracePt t="47907" x="8780463" y="1754188"/>
          <p14:tracePt t="47914" x="8748713" y="1801813"/>
          <p14:tracePt t="47921" x="8701088" y="1833563"/>
          <p14:tracePt t="47928" x="8686800" y="1849438"/>
          <p14:tracePt t="47935" x="8655050" y="1865313"/>
          <p14:tracePt t="47942" x="8607425" y="1881188"/>
          <p14:tracePt t="47948" x="8591550" y="1895475"/>
          <p14:tracePt t="47955" x="8559800" y="1927225"/>
          <p14:tracePt t="47962" x="8543925" y="1943100"/>
          <p14:tracePt t="47969" x="8512175" y="1943100"/>
          <p14:tracePt t="47976" x="8496300" y="1958975"/>
          <p14:tracePt t="47983" x="8464550" y="1974850"/>
          <p14:tracePt t="47990" x="8416925" y="2006600"/>
          <p14:tracePt t="47997" x="8385175" y="2006600"/>
          <p14:tracePt t="48003" x="8355013" y="2022475"/>
          <p14:tracePt t="48010" x="8339138" y="2038350"/>
          <p14:tracePt t="48017" x="8307388" y="2038350"/>
          <p14:tracePt t="48024" x="8291513" y="2038350"/>
          <p14:tracePt t="48031" x="8259763" y="2054225"/>
          <p14:tracePt t="48038" x="8243888" y="2054225"/>
          <p14:tracePt t="48045" x="8228013" y="2054225"/>
          <p14:tracePt t="48052" x="8180388" y="2054225"/>
          <p14:tracePt t="48059" x="8164513" y="2054225"/>
          <p14:tracePt t="48066" x="8148638" y="2054225"/>
          <p14:tracePt t="48072" x="8132763" y="2054225"/>
          <p14:tracePt t="48079" x="8116888" y="2054225"/>
          <p14:tracePt t="48093" x="8101013" y="2054225"/>
          <p14:tracePt t="48107" x="8085138" y="2054225"/>
          <p14:tracePt t="48113" x="8070850" y="2054225"/>
          <p14:tracePt t="48120" x="8054975" y="2054225"/>
          <p14:tracePt t="48134" x="8039100" y="2054225"/>
          <p14:tracePt t="48141" x="8023225" y="2038350"/>
          <p14:tracePt t="48148" x="8007350" y="2038350"/>
          <p14:tracePt t="48154" x="7991475" y="2038350"/>
          <p14:tracePt t="48161" x="7959725" y="2038350"/>
          <p14:tracePt t="48168" x="7943850" y="2022475"/>
          <p14:tracePt t="48175" x="7912100" y="2022475"/>
          <p14:tracePt t="48182" x="7880350" y="2022475"/>
          <p14:tracePt t="48189" x="7848600" y="2022475"/>
          <p14:tracePt t="48196" x="7816850" y="2022475"/>
          <p14:tracePt t="48202" x="7754938" y="2022475"/>
          <p14:tracePt t="48209" x="7723188" y="2022475"/>
          <p14:tracePt t="48216" x="7659688" y="2006600"/>
          <p14:tracePt t="48223" x="7612063" y="2006600"/>
          <p14:tracePt t="48230" x="7564438" y="2006600"/>
          <p14:tracePt t="48237" x="7516813" y="2006600"/>
          <p14:tracePt t="48244" x="7485063" y="2006600"/>
          <p14:tracePt t="48251" x="7454900" y="2006600"/>
          <p14:tracePt t="48257" x="7423150" y="2006600"/>
          <p14:tracePt t="48264" x="7359650" y="2006600"/>
          <p14:tracePt t="48271" x="7343775" y="2006600"/>
          <p14:tracePt t="48279" x="7296150" y="2006600"/>
          <p14:tracePt t="48285" x="7248525" y="2006600"/>
          <p14:tracePt t="48292" x="7200900" y="2006600"/>
          <p14:tracePt t="48299" x="7154863" y="2006600"/>
          <p14:tracePt t="48306" x="7107238" y="2022475"/>
          <p14:tracePt t="48313" x="7011988" y="2022475"/>
          <p14:tracePt t="48320" x="6964363" y="2054225"/>
          <p14:tracePt t="48326" x="6869113" y="2054225"/>
          <p14:tracePt t="48333" x="6791325" y="2054225"/>
          <p14:tracePt t="48340" x="6711950" y="2054225"/>
          <p14:tracePt t="48347" x="6648450" y="2070100"/>
          <p14:tracePt t="48354" x="6569075" y="2085975"/>
          <p14:tracePt t="48361" x="6475413" y="2085975"/>
          <p14:tracePt t="48368" x="6427788" y="2085975"/>
          <p14:tracePt t="48376" x="6364288" y="2117725"/>
          <p14:tracePt t="48382" x="6284913" y="2117725"/>
          <p14:tracePt t="48388" x="6223000" y="2117725"/>
          <p14:tracePt t="48395" x="6159500" y="2117725"/>
          <p14:tracePt t="48402" x="6127750" y="2117725"/>
          <p14:tracePt t="48409" x="6064250" y="2117725"/>
          <p14:tracePt t="48415" x="6000750" y="2117725"/>
          <p14:tracePt t="48422" x="5953125" y="2117725"/>
          <p14:tracePt t="48429" x="5907088" y="2117725"/>
          <p14:tracePt t="48436" x="5859463" y="2117725"/>
          <p14:tracePt t="48443" x="5795963" y="2117725"/>
          <p14:tracePt t="48450" x="5764213" y="2117725"/>
          <p14:tracePt t="48457" x="5716588" y="2101850"/>
          <p14:tracePt t="48464" x="5684838" y="2085975"/>
          <p14:tracePt t="48470" x="5668963" y="2054225"/>
          <p14:tracePt t="48477" x="5622925" y="2038350"/>
          <p14:tracePt t="48484" x="5607050" y="1990725"/>
          <p14:tracePt t="48491" x="5591175" y="1974850"/>
          <p14:tracePt t="48498" x="5575300" y="1958975"/>
          <p14:tracePt t="48505" x="5575300" y="1927225"/>
          <p14:tracePt t="48512" x="5575300" y="1911350"/>
          <p14:tracePt t="48519" x="5575300" y="1895475"/>
          <p14:tracePt t="48525" x="5559425" y="1895475"/>
          <p14:tracePt t="48532" x="5559425" y="1881188"/>
          <p14:tracePt t="48539" x="5559425" y="1865313"/>
          <p14:tracePt t="48547" x="5559425" y="1849438"/>
          <p14:tracePt t="48574" x="5559425" y="1833563"/>
          <p14:tracePt t="48595" x="5559425" y="1817688"/>
          <p14:tracePt t="48601" x="5559425" y="1801813"/>
          <p14:tracePt t="48657" x="5559425" y="1785938"/>
          <p14:tracePt t="48821" x="5575300" y="1785938"/>
          <p14:tracePt t="48871" x="5591175" y="1785938"/>
          <p14:tracePt t="48932" x="5607050" y="1770063"/>
          <p14:tracePt t="48959" x="5607050" y="1754188"/>
          <p14:tracePt t="48986" x="5607050" y="1738313"/>
          <p14:tracePt t="49007" x="5622925" y="1722438"/>
          <p14:tracePt t="49034" x="5638800" y="1706563"/>
          <p14:tracePt t="49055" x="5638800" y="1690688"/>
          <p14:tracePt t="49075" x="5653088" y="1674813"/>
          <p14:tracePt t="49082" x="5653088" y="1658938"/>
          <p14:tracePt t="49096" x="5653088" y="1643063"/>
          <p14:tracePt t="49102" x="5668963" y="1627188"/>
          <p14:tracePt t="49109" x="5684838" y="1611313"/>
          <p14:tracePt t="49116" x="5684838" y="1579563"/>
          <p14:tracePt t="49123" x="5700713" y="1563688"/>
          <p14:tracePt t="49130" x="5732463" y="1547813"/>
          <p14:tracePt t="49137" x="5748338" y="1517650"/>
          <p14:tracePt t="49144" x="5795963" y="1485900"/>
          <p14:tracePt t="49151" x="5811838" y="1454150"/>
          <p14:tracePt t="49157" x="5859463" y="1422400"/>
          <p14:tracePt t="49165" x="5891213" y="1374775"/>
          <p14:tracePt t="49171" x="5938838" y="1343025"/>
          <p14:tracePt t="49178" x="5969000" y="1295400"/>
          <p14:tracePt t="49185" x="5984875" y="1279525"/>
          <p14:tracePt t="49192" x="6032500" y="1247775"/>
          <p14:tracePt t="49199" x="6096000" y="1216025"/>
          <p14:tracePt t="49206" x="6143625" y="1200150"/>
          <p14:tracePt t="49212" x="6175375" y="1169988"/>
          <p14:tracePt t="49219" x="6223000" y="1122363"/>
          <p14:tracePt t="49226" x="6253163" y="1106488"/>
          <p14:tracePt t="49233" x="6284913" y="1090613"/>
          <p14:tracePt t="49240" x="6332538" y="1042988"/>
          <p14:tracePt t="49247" x="6364288" y="1042988"/>
          <p14:tracePt t="49254" x="6380163" y="1027113"/>
          <p14:tracePt t="49260" x="6411913" y="1011238"/>
          <p14:tracePt t="49267" x="6459538" y="995363"/>
          <p14:tracePt t="49274" x="6475413" y="979488"/>
          <p14:tracePt t="49281" x="6491288" y="963613"/>
          <p14:tracePt t="49288" x="6507163" y="947738"/>
          <p14:tracePt t="49295" x="6538913" y="931863"/>
          <p14:tracePt t="49302" x="6553200" y="900113"/>
          <p14:tracePt t="49309" x="6569075" y="884238"/>
          <p14:tracePt t="49315" x="6584950" y="868363"/>
          <p14:tracePt t="49322" x="6600825" y="854075"/>
          <p14:tracePt t="49329" x="6632575" y="838200"/>
          <p14:tracePt t="49336" x="6632575" y="822325"/>
          <p14:tracePt t="49343" x="6648450" y="806450"/>
          <p14:tracePt t="49350" x="6664325" y="806450"/>
          <p14:tracePt t="49357" x="6680200" y="758825"/>
          <p14:tracePt t="49391" x="6680200" y="742950"/>
          <p14:tracePt t="49447" x="6664325" y="742950"/>
          <p14:tracePt t="49467" x="6648450" y="742950"/>
          <p14:tracePt t="49487" x="6632575" y="758825"/>
          <p14:tracePt t="49494" x="6616700" y="758825"/>
          <p14:tracePt t="49536" x="6600825" y="774700"/>
          <p14:tracePt t="49549" x="6584950" y="790575"/>
          <p14:tracePt t="49557" x="6569075" y="790575"/>
          <p14:tracePt t="49563" x="6553200" y="806450"/>
          <p14:tracePt t="49577" x="6538913" y="822325"/>
          <p14:tracePt t="49584" x="6507163" y="868363"/>
          <p14:tracePt t="49591" x="6491288" y="884238"/>
          <p14:tracePt t="49597" x="6475413" y="900113"/>
          <p14:tracePt t="49604" x="6443663" y="931863"/>
          <p14:tracePt t="49611" x="6427788" y="947738"/>
          <p14:tracePt t="49618" x="6396038" y="979488"/>
          <p14:tracePt t="49625" x="6348413" y="995363"/>
          <p14:tracePt t="49631" x="6316663" y="1042988"/>
          <p14:tracePt t="49638" x="6269038" y="1058863"/>
          <p14:tracePt t="49645" x="6223000" y="1106488"/>
          <p14:tracePt t="49652" x="6175375" y="1138238"/>
          <p14:tracePt t="49659" x="6111875" y="1200150"/>
          <p14:tracePt t="49666" x="6048375" y="1247775"/>
          <p14:tracePt t="49673" x="5984875" y="1263650"/>
          <p14:tracePt t="49680" x="5922963" y="1311275"/>
          <p14:tracePt t="49686" x="5859463" y="1343025"/>
          <p14:tracePt t="49693" x="5811838" y="1390650"/>
          <p14:tracePt t="49701" x="5748338" y="1422400"/>
          <p14:tracePt t="49707" x="5684838" y="1470025"/>
          <p14:tracePt t="49714" x="5622925" y="1533525"/>
          <p14:tracePt t="49721" x="5575300" y="1579563"/>
          <p14:tracePt t="49728" x="5511800" y="1643063"/>
          <p14:tracePt t="49735" x="5480050" y="1674813"/>
          <p14:tracePt t="49741" x="5432425" y="1770063"/>
          <p14:tracePt t="49748" x="5368925" y="1833563"/>
          <p14:tracePt t="49755" x="5337175" y="1895475"/>
          <p14:tracePt t="49762" x="5307013" y="1958975"/>
          <p14:tracePt t="49769" x="5259388" y="2006600"/>
          <p14:tracePt t="49776" x="5227638" y="2070100"/>
          <p14:tracePt t="49783" x="5195888" y="2117725"/>
          <p14:tracePt t="49789" x="5164138" y="2181225"/>
          <p14:tracePt t="49796" x="5148263" y="2212975"/>
          <p14:tracePt t="49803" x="5100638" y="2228850"/>
          <p14:tracePt t="49810" x="5100638" y="2274888"/>
          <p14:tracePt t="49817" x="5084763" y="2290763"/>
          <p14:tracePt t="49824" x="5068888" y="2306638"/>
          <p14:tracePt t="49831" x="5053013" y="2306638"/>
          <p14:tracePt t="49859" x="5037138" y="2306638"/>
          <p14:tracePt t="49872" x="5037138" y="2259013"/>
          <p14:tracePt t="49879" x="5037138" y="2243138"/>
          <p14:tracePt t="72845" x="5084763" y="2259013"/>
          <p14:tracePt t="72851" x="5164138" y="2274888"/>
          <p14:tracePt t="72858" x="5227638" y="2306638"/>
          <p14:tracePt t="72864" x="5291138" y="2338388"/>
          <p14:tracePt t="72871" x="5353050" y="2370138"/>
          <p14:tracePt t="72878" x="5384800" y="2401888"/>
          <p14:tracePt t="72885" x="5432425" y="2433638"/>
          <p14:tracePt t="72892" x="5464175" y="2449513"/>
          <p14:tracePt t="72899" x="5495925" y="2465388"/>
          <p14:tracePt t="72906" x="5543550" y="2497138"/>
          <p14:tracePt t="72913" x="5575300" y="2497138"/>
          <p14:tracePt t="72919" x="5591175" y="2513013"/>
          <p14:tracePt t="72926" x="5607050" y="2513013"/>
          <p14:tracePt t="72933" x="5622925" y="2513013"/>
          <p14:tracePt t="72940" x="5638800" y="2513013"/>
          <p14:tracePt t="72947" x="5638800" y="2528888"/>
          <p14:tracePt t="72954" x="5653088" y="2528888"/>
          <p14:tracePt t="72982" x="5668963" y="2528888"/>
          <p14:tracePt t="72988" x="5684838" y="2528888"/>
          <p14:tracePt t="73009" x="5700713" y="2528888"/>
          <p14:tracePt t="73030" x="5716588" y="2528888"/>
          <p14:tracePt t="73050" x="5732463" y="2528888"/>
          <p14:tracePt t="73057" x="5748338" y="2528888"/>
          <p14:tracePt t="73071" x="5780088" y="2528888"/>
          <p14:tracePt t="73077" x="5795963" y="2528888"/>
          <p14:tracePt t="73084" x="5811838" y="2528888"/>
          <p14:tracePt t="73091" x="5827713" y="2513013"/>
          <p14:tracePt t="73098" x="5859463" y="2513013"/>
          <p14:tracePt t="73105" x="5875338" y="2497138"/>
          <p14:tracePt t="73112" x="5907088" y="2481263"/>
          <p14:tracePt t="73119" x="5922963" y="2465388"/>
          <p14:tracePt t="73125" x="5969000" y="2433638"/>
          <p14:tracePt t="73132" x="6000750" y="2417763"/>
          <p14:tracePt t="73139" x="6016625" y="2417763"/>
          <p14:tracePt t="73146" x="6032500" y="2401888"/>
          <p14:tracePt t="73153" x="6048375" y="2401888"/>
          <p14:tracePt t="73160" x="6064250" y="2401888"/>
          <p14:tracePt t="73167" x="6080125" y="2386013"/>
          <p14:tracePt t="73188" x="6096000" y="2370138"/>
          <p14:tracePt t="73215" x="6111875" y="2370138"/>
          <p14:tracePt t="73250" x="6111875" y="2354263"/>
          <p14:tracePt t="73263" x="6111875" y="2338388"/>
          <p14:tracePt t="73284" x="6127750" y="2322513"/>
          <p14:tracePt t="73442" x="6111875" y="2322513"/>
          <p14:tracePt t="96819" x="6127750" y="2306638"/>
          <p14:tracePt t="96826" x="6143625" y="2290763"/>
          <p14:tracePt t="96833" x="6175375" y="2274888"/>
          <p14:tracePt t="96839" x="6191250" y="2243138"/>
          <p14:tracePt t="96846" x="6223000" y="2197100"/>
          <p14:tracePt t="96853" x="6238875" y="2165350"/>
          <p14:tracePt t="96860" x="6269038" y="2149475"/>
          <p14:tracePt t="96867" x="6284913" y="2101850"/>
          <p14:tracePt t="96874" x="6300788" y="2070100"/>
          <p14:tracePt t="96881" x="6348413" y="2054225"/>
          <p14:tracePt t="96888" x="6364288" y="2006600"/>
          <p14:tracePt t="96894" x="6380163" y="2006600"/>
          <p14:tracePt t="96908" x="6396038" y="1990725"/>
          <p14:tracePt t="96915" x="6411913" y="1974850"/>
          <p14:tracePt t="96922" x="6427788" y="1974850"/>
          <p14:tracePt t="96928" x="6427788" y="1958975"/>
          <p14:tracePt t="96935" x="6443663" y="1958975"/>
          <p14:tracePt t="96949" x="6443663" y="1943100"/>
          <p14:tracePt t="96956" x="6459538" y="1943100"/>
          <p14:tracePt t="96977" x="6475413" y="1927225"/>
          <p14:tracePt t="96984" x="6475413" y="1911350"/>
          <p14:tracePt t="97005" x="6491288" y="1911350"/>
          <p14:tracePt t="97018" x="6491288" y="1895475"/>
          <p14:tracePt t="97025" x="6507163" y="1881188"/>
          <p14:tracePt t="97052" x="6523038" y="1865313"/>
          <p14:tracePt t="97066" x="6538913" y="1865313"/>
          <p14:tracePt t="97073" x="6538913" y="1849438"/>
          <p14:tracePt t="97093" x="6553200" y="1833563"/>
          <p14:tracePt t="97114" x="6553200" y="1817688"/>
          <p14:tracePt t="97121" x="6569075" y="1817688"/>
          <p14:tracePt t="97141" x="6569075" y="1801813"/>
          <p14:tracePt t="97183" x="6569075" y="1785938"/>
          <p14:tracePt t="124181" x="6553200" y="1722438"/>
          <p14:tracePt t="124188" x="6475413" y="1611313"/>
          <p14:tracePt t="124194" x="6396038" y="1438275"/>
          <p14:tracePt t="124201" x="6316663" y="1279525"/>
          <p14:tracePt t="124208" x="6253163" y="1090613"/>
          <p14:tracePt t="124214" x="6207125" y="931863"/>
          <p14:tracePt t="124221" x="6143625" y="727075"/>
          <p14:tracePt t="124228" x="6096000" y="568325"/>
          <p14:tracePt t="124235" x="6048375" y="379413"/>
          <p14:tracePt t="124242" x="6016625" y="220663"/>
          <p14:tracePt t="124249" x="5969000" y="952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97076-F501-9053-7903-D333A4FF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756979"/>
            <a:ext cx="4459286" cy="1478570"/>
          </a:xfrm>
        </p:spPr>
        <p:txBody>
          <a:bodyPr>
            <a:normAutofit/>
          </a:bodyPr>
          <a:lstStyle/>
          <a:p>
            <a:r>
              <a:rPr lang="en-IN" sz="3200" dirty="0"/>
              <a:t>	</a:t>
            </a:r>
            <a:r>
              <a:rPr lang="en-IN" b="1" dirty="0">
                <a:solidFill>
                  <a:schemeClr val="bg2"/>
                </a:solidFill>
              </a:rPr>
              <a:t>Start page</a:t>
            </a:r>
            <a:endParaRPr lang="en-IN" sz="3200" b="1" dirty="0">
              <a:solidFill>
                <a:schemeClr val="bg2"/>
              </a:solidFill>
            </a:endParaRPr>
          </a:p>
        </p:txBody>
      </p:sp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A2FB1379-CA67-2176-ABCA-5E037A19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Initially, when we open the app it shows two options Student/Teacher.</a:t>
            </a:r>
          </a:p>
          <a:p>
            <a:r>
              <a:rPr lang="en-US" sz="2000" dirty="0"/>
              <a:t>On selecting the required buttons directs us to the corresponding Sign-in pages.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2ED1DE-0B9D-5967-5AFA-8404F8E12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586" y="377078"/>
            <a:ext cx="2855314" cy="6345144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79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17"/>
    </mc:Choice>
    <mc:Fallback xmlns="">
      <p:transition spd="slow" advTm="28517"/>
    </mc:Fallback>
  </mc:AlternateContent>
  <p:extLst>
    <p:ext uri="{3A86A75C-4F4B-4683-9AE1-C65F6400EC91}">
      <p14:laserTraceLst xmlns:p14="http://schemas.microsoft.com/office/powerpoint/2010/main">
        <p14:tracePtLst>
          <p14:tracePt t="924" x="4629150" y="6242050"/>
          <p14:tracePt t="1663" x="2652713" y="6194425"/>
          <p14:tracePt t="1671" x="2732088" y="5815013"/>
          <p14:tracePt t="1680" x="2795588" y="5387975"/>
          <p14:tracePt t="1687" x="2890838" y="5072063"/>
          <p14:tracePt t="1695" x="2952750" y="4976813"/>
          <p14:tracePt t="1704" x="3000375" y="4835525"/>
          <p14:tracePt t="1711" x="3032125" y="4787900"/>
          <p14:tracePt t="1719" x="3048000" y="4740275"/>
          <p14:tracePt t="1727" x="3063875" y="4708525"/>
          <p14:tracePt t="1736" x="3095625" y="4629150"/>
          <p14:tracePt t="1784" x="3111500" y="4583113"/>
          <p14:tracePt t="2018" x="3111500" y="4567238"/>
          <p14:tracePt t="2023" x="3159125" y="4487863"/>
          <p14:tracePt t="2031" x="3190875" y="4392613"/>
          <p14:tracePt t="2039" x="3190875" y="4251325"/>
          <p14:tracePt t="2047" x="3284538" y="4029075"/>
          <p14:tracePt t="2055" x="3332163" y="3887788"/>
          <p14:tracePt t="2063" x="3395663" y="3744913"/>
          <p14:tracePt t="2071" x="3395663" y="3649663"/>
          <p14:tracePt t="2080" x="3411538" y="3587750"/>
          <p14:tracePt t="2088" x="3411538" y="3508375"/>
          <p14:tracePt t="2095" x="3411538" y="3444875"/>
          <p14:tracePt t="2103" x="3411538" y="3429000"/>
          <p14:tracePt t="2111" x="3411538" y="3413125"/>
          <p14:tracePt t="2119" x="3411538" y="3397250"/>
          <p14:tracePt t="2127" x="3411538" y="3365500"/>
          <p14:tracePt t="2135" x="3411538" y="3349625"/>
          <p14:tracePt t="2152" x="3411538" y="3302000"/>
          <p14:tracePt t="2160" x="3411538" y="3270250"/>
          <p14:tracePt t="2167" x="3348038" y="3255963"/>
          <p14:tracePt t="2175" x="3252788" y="3240088"/>
          <p14:tracePt t="2183" x="3190875" y="3208338"/>
          <p14:tracePt t="2191" x="3127375" y="3208338"/>
          <p14:tracePt t="2199" x="3032125" y="3208338"/>
          <p14:tracePt t="2207" x="2905125" y="3208338"/>
          <p14:tracePt t="2215" x="2811463" y="3208338"/>
          <p14:tracePt t="2223" x="2732088" y="3208338"/>
          <p14:tracePt t="2231" x="2700338" y="3208338"/>
          <p14:tracePt t="2239" x="2652713" y="3208338"/>
          <p14:tracePt t="2248" x="2620963" y="3208338"/>
          <p14:tracePt t="2256" x="2605088" y="3208338"/>
          <p14:tracePt t="2338" x="2574925" y="3208338"/>
          <p14:tracePt t="2343" x="2527300" y="3208338"/>
          <p14:tracePt t="2360" x="2495550" y="3240088"/>
          <p14:tracePt t="2563" x="2479675" y="3286125"/>
          <p14:tracePt t="2577" x="2479675" y="3317875"/>
          <p14:tracePt t="2584" x="2463800" y="3333750"/>
          <p14:tracePt t="2709" x="2447925" y="3349625"/>
          <p14:tracePt t="2712" x="2432050" y="3365500"/>
          <p14:tracePt t="2729" x="2416175" y="3381375"/>
          <p14:tracePt t="2763" x="2384425" y="3397250"/>
          <p14:tracePt t="2835" x="2352675" y="3397250"/>
          <p14:tracePt t="2907" x="2289175" y="3397250"/>
          <p14:tracePt t="2913" x="2274888" y="3397250"/>
          <p14:tracePt t="2920" x="2243138" y="3397250"/>
          <p14:tracePt t="2928" x="2211388" y="3381375"/>
          <p14:tracePt t="2936" x="2195513" y="3381375"/>
          <p14:tracePt t="2953" x="2179638" y="3365500"/>
          <p14:tracePt t="2961" x="2163763" y="3349625"/>
          <p14:tracePt t="2977" x="2116138" y="3317875"/>
          <p14:tracePt t="2993" x="2100263" y="3286125"/>
          <p14:tracePt t="3001" x="1989138" y="3208338"/>
          <p14:tracePt t="3009" x="1879600" y="3144838"/>
          <p14:tracePt t="3016" x="1784350" y="3097213"/>
          <p14:tracePt t="3033" x="1736725" y="3049588"/>
          <p14:tracePt t="3048" x="1720850" y="3033713"/>
          <p14:tracePt t="3057" x="1704975" y="3017838"/>
          <p14:tracePt t="3073" x="1689100" y="3001963"/>
          <p14:tracePt t="3123" x="1658938" y="2986088"/>
          <p14:tracePt t="3137" x="1658938" y="2970213"/>
          <p14:tracePt t="3144" x="1658938" y="2922588"/>
          <p14:tracePt t="3161" x="1658938" y="2860675"/>
          <p14:tracePt t="3177" x="1658938" y="2797175"/>
          <p14:tracePt t="3184" x="1674813" y="2765425"/>
          <p14:tracePt t="3201" x="1689100" y="2749550"/>
          <p14:tracePt t="3217" x="1752600" y="2686050"/>
          <p14:tracePt t="3690" x="1895475" y="2638425"/>
          <p14:tracePt t="3696" x="2005013" y="2513013"/>
          <p14:tracePt t="3705" x="2163763" y="2401888"/>
          <p14:tracePt t="3712" x="2227263" y="2370138"/>
          <p14:tracePt t="3720" x="2274888" y="2322513"/>
          <p14:tracePt t="3728" x="2336800" y="2259013"/>
          <p14:tracePt t="3736" x="2368550" y="2181225"/>
          <p14:tracePt t="3744" x="2416175" y="2117725"/>
          <p14:tracePt t="3752" x="2495550" y="2038350"/>
          <p14:tracePt t="3760" x="2543175" y="1974850"/>
          <p14:tracePt t="3768" x="2574925" y="1927225"/>
          <p14:tracePt t="3776" x="2605088" y="1911350"/>
          <p14:tracePt t="3784" x="2620963" y="1895475"/>
          <p14:tracePt t="3792" x="2684463" y="1849438"/>
          <p14:tracePt t="3800" x="2700338" y="1801813"/>
          <p14:tracePt t="3817" x="2747963" y="1770063"/>
          <p14:tracePt t="3824" x="2763838" y="1738313"/>
          <p14:tracePt t="3832" x="2779713" y="1722438"/>
          <p14:tracePt t="3840" x="2795588" y="1706563"/>
          <p14:tracePt t="3848" x="2843213" y="1690688"/>
          <p14:tracePt t="3865" x="2874963" y="1658938"/>
          <p14:tracePt t="3873" x="2905125" y="1627188"/>
          <p14:tracePt t="3880" x="2921000" y="1611313"/>
          <p14:tracePt t="3888" x="2936875" y="1579563"/>
          <p14:tracePt t="3896" x="2952750" y="1563688"/>
          <p14:tracePt t="3904" x="3000375" y="1547813"/>
          <p14:tracePt t="3912" x="3032125" y="1533525"/>
          <p14:tracePt t="3920" x="3079750" y="1533525"/>
          <p14:tracePt t="3928" x="3095625" y="1533525"/>
          <p14:tracePt t="3936" x="3111500" y="1517650"/>
          <p14:tracePt t="3944" x="3127375" y="1485900"/>
          <p14:tracePt t="3960" x="3175000" y="1454150"/>
          <p14:tracePt t="3978" x="3221038" y="1438275"/>
          <p14:tracePt t="3984" x="3236913" y="1438275"/>
          <p14:tracePt t="3993" x="3252788" y="1438275"/>
          <p14:tracePt t="4000" x="3268663" y="1406525"/>
          <p14:tracePt t="4017" x="3284538" y="1406525"/>
          <p14:tracePt t="4025" x="3379788" y="1406525"/>
          <p14:tracePt t="4032" x="3411538" y="1406525"/>
          <p14:tracePt t="4040" x="3459163" y="1406525"/>
          <p14:tracePt t="4048" x="3521075" y="1406525"/>
          <p14:tracePt t="4056" x="3536950" y="1438275"/>
          <p14:tracePt t="4064" x="3616325" y="1485900"/>
          <p14:tracePt t="4072" x="3663950" y="1533525"/>
          <p14:tracePt t="4080" x="3727450" y="1579563"/>
          <p14:tracePt t="4088" x="3775075" y="1595438"/>
          <p14:tracePt t="4096" x="3836988" y="1674813"/>
          <p14:tracePt t="4104" x="3884613" y="1722438"/>
          <p14:tracePt t="4112" x="3916363" y="1754188"/>
          <p14:tracePt t="4120" x="3932238" y="1801813"/>
          <p14:tracePt t="4128" x="3963988" y="1881188"/>
          <p14:tracePt t="4145" x="3979863" y="1895475"/>
          <p14:tracePt t="4161" x="3979863" y="1911350"/>
          <p14:tracePt t="4169" x="3979863" y="1927225"/>
          <p14:tracePt t="4177" x="3979863" y="1958975"/>
          <p14:tracePt t="4184" x="3979863" y="2054225"/>
          <p14:tracePt t="4192" x="3979863" y="2101850"/>
          <p14:tracePt t="4200" x="3979863" y="2165350"/>
          <p14:tracePt t="4208" x="3979863" y="2290763"/>
          <p14:tracePt t="4217" x="3963988" y="2338388"/>
          <p14:tracePt t="4225" x="3963988" y="2354263"/>
          <p14:tracePt t="4232" x="3916363" y="2465388"/>
          <p14:tracePt t="4241" x="3900488" y="2513013"/>
          <p14:tracePt t="4248" x="3884613" y="2560638"/>
          <p14:tracePt t="4256" x="3806825" y="2606675"/>
          <p14:tracePt t="4265" x="3759200" y="2701925"/>
          <p14:tracePt t="4272" x="3648075" y="2797175"/>
          <p14:tracePt t="4281" x="3600450" y="2828925"/>
          <p14:tracePt t="4289" x="3552825" y="2908300"/>
          <p14:tracePt t="4297" x="3459163" y="2954338"/>
          <p14:tracePt t="4304" x="3443288" y="2970213"/>
          <p14:tracePt t="4312" x="3379788" y="2986088"/>
          <p14:tracePt t="4320" x="3284538" y="2986088"/>
          <p14:tracePt t="4328" x="3236913" y="2986088"/>
          <p14:tracePt t="4337" x="3175000" y="3017838"/>
          <p14:tracePt t="4344" x="3111500" y="3017838"/>
          <p14:tracePt t="4352" x="3016250" y="3017838"/>
          <p14:tracePt t="4360" x="2890838" y="3017838"/>
          <p14:tracePt t="4368" x="2811463" y="3017838"/>
          <p14:tracePt t="4376" x="2716213" y="3017838"/>
          <p14:tracePt t="4384" x="2620963" y="3017838"/>
          <p14:tracePt t="4392" x="2495550" y="3017838"/>
          <p14:tracePt t="4400" x="2432050" y="3017838"/>
          <p14:tracePt t="4408" x="2368550" y="3017838"/>
          <p14:tracePt t="4416" x="2305050" y="3017838"/>
          <p14:tracePt t="4424" x="2274888" y="3017838"/>
          <p14:tracePt t="4433" x="2259013" y="3017838"/>
          <p14:tracePt t="4441" x="2227263" y="3017838"/>
          <p14:tracePt t="4448" x="2211388" y="3017838"/>
          <p14:tracePt t="4466" x="2147888" y="3017838"/>
          <p14:tracePt t="4472" x="2132013" y="3017838"/>
          <p14:tracePt t="4488" x="2084388" y="2970213"/>
          <p14:tracePt t="4505" x="2084388" y="2954338"/>
          <p14:tracePt t="4513" x="2084388" y="2892425"/>
          <p14:tracePt t="4520" x="2084388" y="2876550"/>
          <p14:tracePt t="4529" x="2084388" y="2844800"/>
          <p14:tracePt t="4536" x="2084388" y="2828925"/>
          <p14:tracePt t="4545" x="2084388" y="2781300"/>
          <p14:tracePt t="4552" x="2084388" y="2749550"/>
          <p14:tracePt t="4561" x="2084388" y="2717800"/>
          <p14:tracePt t="4569" x="2084388" y="2701925"/>
          <p14:tracePt t="4576" x="2084388" y="2670175"/>
          <p14:tracePt t="4593" x="2084388" y="2654300"/>
          <p14:tracePt t="4601" x="2084388" y="2638425"/>
          <p14:tracePt t="4608" x="2084388" y="2606675"/>
          <p14:tracePt t="4617" x="2084388" y="2560638"/>
          <p14:tracePt t="4625" x="2084388" y="2544763"/>
          <p14:tracePt t="4632" x="2084388" y="2513013"/>
          <p14:tracePt t="4640" x="2132013" y="2497138"/>
          <p14:tracePt t="4665" x="2132013" y="2481263"/>
          <p14:tracePt t="4673" x="2147888" y="2433638"/>
          <p14:tracePt t="4690" x="2163763" y="2401888"/>
          <p14:tracePt t="4714" x="2163763" y="2386013"/>
          <p14:tracePt t="4721" x="2195513" y="2354263"/>
          <p14:tracePt t="4738" x="2211388" y="2338388"/>
          <p14:tracePt t="4804" x="2227263" y="2322513"/>
          <p14:tracePt t="4817" x="2243138" y="2306638"/>
          <p14:tracePt t="4851" x="2289175" y="2259013"/>
          <p14:tracePt t="4900" x="2305050" y="2228850"/>
          <p14:tracePt t="4905" x="2320925" y="2212975"/>
          <p14:tracePt t="4913" x="2336800" y="2181225"/>
          <p14:tracePt t="4921" x="2352675" y="2165350"/>
          <p14:tracePt t="4946" x="2400300" y="2149475"/>
          <p14:tracePt t="5508" x="2463800" y="2149475"/>
          <p14:tracePt t="5513" x="2527300" y="2133600"/>
          <p14:tracePt t="5521" x="2605088" y="2101850"/>
          <p14:tracePt t="5530" x="2700338" y="2085975"/>
          <p14:tracePt t="5537" x="2747963" y="2085975"/>
          <p14:tracePt t="5545" x="2874963" y="2022475"/>
          <p14:tracePt t="5553" x="2936875" y="2022475"/>
          <p14:tracePt t="5561" x="3032125" y="2006600"/>
          <p14:tracePt t="5569" x="3111500" y="2006600"/>
          <p14:tracePt t="5577" x="3143250" y="1974850"/>
          <p14:tracePt t="5585" x="3221038" y="1974850"/>
          <p14:tracePt t="5593" x="3316288" y="1974850"/>
          <p14:tracePt t="5601" x="3332163" y="1958975"/>
          <p14:tracePt t="5609" x="3348038" y="1958975"/>
          <p14:tracePt t="5617" x="3363913" y="1958975"/>
          <p14:tracePt t="5625" x="3411538" y="1958975"/>
          <p14:tracePt t="5633" x="3427413" y="1958975"/>
          <p14:tracePt t="5641" x="3459163" y="1943100"/>
          <p14:tracePt t="5650" x="3521075" y="1943100"/>
          <p14:tracePt t="5657" x="3616325" y="1943100"/>
          <p14:tracePt t="5665" x="3663950" y="1943100"/>
          <p14:tracePt t="5673" x="3711575" y="1943100"/>
          <p14:tracePt t="5682" x="3775075" y="1943100"/>
          <p14:tracePt t="5689" x="3836988" y="1943100"/>
          <p14:tracePt t="5697" x="3900488" y="1943100"/>
          <p14:tracePt t="5705" x="3948113" y="1943100"/>
          <p14:tracePt t="5713" x="4011613" y="1943100"/>
          <p14:tracePt t="5721" x="4027488" y="1943100"/>
          <p14:tracePt t="5729" x="4075113" y="1943100"/>
          <p14:tracePt t="5737" x="4106863" y="1943100"/>
          <p14:tracePt t="5746" x="4152900" y="1943100"/>
          <p14:tracePt t="5753" x="4168775" y="1943100"/>
          <p14:tracePt t="5761" x="4184650" y="1943100"/>
          <p14:tracePt t="5769" x="4248150" y="1943100"/>
          <p14:tracePt t="5777" x="4295775" y="1943100"/>
          <p14:tracePt t="5785" x="4359275" y="1943100"/>
          <p14:tracePt t="5794" x="4375150" y="1943100"/>
          <p14:tracePt t="5801" x="4391025" y="1943100"/>
          <p14:tracePt t="5817" x="4406900" y="1943100"/>
          <p14:tracePt t="5826" x="4452938" y="1974850"/>
          <p14:tracePt t="5833" x="4468813" y="2006600"/>
          <p14:tracePt t="5875" x="4548188" y="2038350"/>
          <p14:tracePt t="5890" x="4564063" y="2054225"/>
          <p14:tracePt t="5898" x="4579938" y="2054225"/>
          <p14:tracePt t="5906" x="4595813" y="2054225"/>
          <p14:tracePt t="5922" x="4675188" y="2070100"/>
          <p14:tracePt t="5955" x="4722813" y="2101850"/>
          <p14:tracePt t="5962" x="4737100" y="2117725"/>
          <p14:tracePt t="5978" x="4784725" y="2117725"/>
          <p14:tracePt t="5995" x="4800600" y="2133600"/>
          <p14:tracePt t="6011" x="4816475" y="2133600"/>
          <p14:tracePt t="6017" x="4832350" y="2149475"/>
          <p14:tracePt t="6034" x="4879975" y="2212975"/>
          <p14:tracePt t="6050" x="4895850" y="2228850"/>
          <p14:tracePt t="6066" x="4911725" y="2243138"/>
          <p14:tracePt t="6108" x="4927600" y="2274888"/>
          <p14:tracePt t="6122" x="4943475" y="2306638"/>
          <p14:tracePt t="6186" x="4943475" y="2370138"/>
          <p14:tracePt t="6202" x="4943475" y="2386013"/>
          <p14:tracePt t="6210" x="4911725" y="2417763"/>
          <p14:tracePt t="6226" x="4895850" y="2433638"/>
          <p14:tracePt t="6241" x="4864100" y="2449513"/>
          <p14:tracePt t="6250" x="4848225" y="2449513"/>
          <p14:tracePt t="6258" x="4816475" y="2449513"/>
          <p14:tracePt t="6265" x="4768850" y="2449513"/>
          <p14:tracePt t="6273" x="4675188" y="2465388"/>
          <p14:tracePt t="6281" x="4627563" y="2497138"/>
          <p14:tracePt t="6289" x="4595813" y="2497138"/>
          <p14:tracePt t="6297" x="4548188" y="2497138"/>
          <p14:tracePt t="6306" x="4452938" y="2513013"/>
          <p14:tracePt t="6321" x="4437063" y="2513013"/>
          <p14:tracePt t="6329" x="4406900" y="2513013"/>
          <p14:tracePt t="6337" x="4295775" y="2574925"/>
          <p14:tracePt t="6345" x="4279900" y="2574925"/>
          <p14:tracePt t="6354" x="4216400" y="2590800"/>
          <p14:tracePt t="6361" x="4200525" y="2590800"/>
          <p14:tracePt t="6369" x="4137025" y="2590800"/>
          <p14:tracePt t="6377" x="4121150" y="2590800"/>
          <p14:tracePt t="6385" x="4090988" y="2606675"/>
          <p14:tracePt t="6393" x="4043363" y="2622550"/>
          <p14:tracePt t="6410" x="4027488" y="2622550"/>
          <p14:tracePt t="6434" x="3963988" y="2622550"/>
          <p14:tracePt t="6441" x="3916363" y="2654300"/>
          <p14:tracePt t="6449" x="3868738" y="2670175"/>
          <p14:tracePt t="6457" x="3836988" y="2670175"/>
          <p14:tracePt t="6466" x="3790950" y="2701925"/>
          <p14:tracePt t="6474" x="3727450" y="2717800"/>
          <p14:tracePt t="6482" x="3679825" y="2717800"/>
          <p14:tracePt t="6490" x="3632200" y="2765425"/>
          <p14:tracePt t="6497" x="3536950" y="2781300"/>
          <p14:tracePt t="6506" x="3505200" y="2781300"/>
          <p14:tracePt t="6514" x="3459163" y="2813050"/>
          <p14:tracePt t="6521" x="3443288" y="2813050"/>
          <p14:tracePt t="6529" x="3427413" y="2813050"/>
          <p14:tracePt t="6537" x="3411538" y="2813050"/>
          <p14:tracePt t="6546" x="3379788" y="2813050"/>
          <p14:tracePt t="6553" x="3363913" y="2813050"/>
          <p14:tracePt t="6561" x="3348038" y="2813050"/>
          <p14:tracePt t="6570" x="3332163" y="2813050"/>
          <p14:tracePt t="6577" x="3316288" y="2813050"/>
          <p14:tracePt t="6585" x="3300413" y="2813050"/>
          <p14:tracePt t="6593" x="3236913" y="2813050"/>
          <p14:tracePt t="6602" x="3205163" y="2781300"/>
          <p14:tracePt t="6617" x="3190875" y="2781300"/>
          <p14:tracePt t="6625" x="3175000" y="2765425"/>
          <p14:tracePt t="6634" x="3159125" y="2749550"/>
          <p14:tracePt t="6650" x="3127375" y="2701925"/>
          <p14:tracePt t="6675" x="3127375" y="2686050"/>
          <p14:tracePt t="6681" x="3095625" y="2670175"/>
          <p14:tracePt t="6724" x="3095625" y="2654300"/>
          <p14:tracePt t="6745" x="3095625" y="2606675"/>
          <p14:tracePt t="6852" x="3095625" y="2590800"/>
          <p14:tracePt t="6858" x="3111500" y="2560638"/>
          <p14:tracePt t="6866" x="3143250" y="2528888"/>
          <p14:tracePt t="6874" x="3190875" y="2513013"/>
          <p14:tracePt t="6891" x="3252788" y="2497138"/>
          <p14:tracePt t="6899" x="3284538" y="2465388"/>
          <p14:tracePt t="6907" x="3300413" y="2433638"/>
          <p14:tracePt t="6915" x="3363913" y="2433638"/>
          <p14:tracePt t="6922" x="3411538" y="2417763"/>
          <p14:tracePt t="6930" x="3459163" y="2386013"/>
          <p14:tracePt t="6938" x="3521075" y="2338388"/>
          <p14:tracePt t="6946" x="3568700" y="2322513"/>
          <p14:tracePt t="6954" x="3632200" y="2290763"/>
          <p14:tracePt t="6962" x="3648075" y="2274888"/>
          <p14:tracePt t="6971" x="3711575" y="2274888"/>
          <p14:tracePt t="6978" x="3759200" y="2228850"/>
          <p14:tracePt t="6986" x="3775075" y="2212975"/>
          <p14:tracePt t="6994" x="3821113" y="2212975"/>
          <p14:tracePt t="7002" x="3836988" y="2212975"/>
          <p14:tracePt t="7010" x="3852863" y="2212975"/>
          <p14:tracePt t="7018" x="3884613" y="2212975"/>
          <p14:tracePt t="7027" x="3932238" y="2197100"/>
          <p14:tracePt t="7034" x="4027488" y="2197100"/>
          <p14:tracePt t="7042" x="4043363" y="2181225"/>
          <p14:tracePt t="7050" x="4090988" y="2181225"/>
          <p14:tracePt t="7058" x="4106863" y="2181225"/>
          <p14:tracePt t="7066" x="4121150" y="2181225"/>
          <p14:tracePt t="7074" x="4152900" y="2181225"/>
          <p14:tracePt t="7082" x="4200525" y="2149475"/>
          <p14:tracePt t="7090" x="4295775" y="2149475"/>
          <p14:tracePt t="7098" x="4359275" y="2149475"/>
          <p14:tracePt t="7106" x="4437063" y="2149475"/>
          <p14:tracePt t="7114" x="4452938" y="2149475"/>
          <p14:tracePt t="7122" x="4484688" y="2149475"/>
          <p14:tracePt t="7131" x="4548188" y="2149475"/>
          <p14:tracePt t="7139" x="4564063" y="2149475"/>
          <p14:tracePt t="7146" x="4611688" y="2149475"/>
          <p14:tracePt t="7163" x="4627563" y="2149475"/>
          <p14:tracePt t="7170" x="4643438" y="2149475"/>
          <p14:tracePt t="7187" x="4706938" y="2149475"/>
          <p14:tracePt t="7194" x="4752975" y="2149475"/>
          <p14:tracePt t="7202" x="4784725" y="2149475"/>
          <p14:tracePt t="7210" x="4848225" y="2149475"/>
          <p14:tracePt t="7218" x="4943475" y="2149475"/>
          <p14:tracePt t="7226" x="5148263" y="2149475"/>
          <p14:tracePt t="7234" x="5322888" y="2149475"/>
          <p14:tracePt t="7242" x="5480050" y="2149475"/>
          <p14:tracePt t="7250" x="5732463" y="2149475"/>
          <p14:tracePt t="7258" x="5907088" y="2149475"/>
          <p14:tracePt t="7266" x="6080125" y="2149475"/>
          <p14:tracePt t="7275" x="6207125" y="2149475"/>
          <p14:tracePt t="7282" x="6300788" y="2149475"/>
          <p14:tracePt t="7291" x="6380163" y="2149475"/>
          <p14:tracePt t="7298" x="6538913" y="2149475"/>
          <p14:tracePt t="7306" x="6584950" y="2165350"/>
          <p14:tracePt t="7314" x="6616700" y="2181225"/>
          <p14:tracePt t="7322" x="6696075" y="2228850"/>
          <p14:tracePt t="7330" x="6743700" y="2274888"/>
          <p14:tracePt t="7339" x="6759575" y="2290763"/>
          <p14:tracePt t="7346" x="6775450" y="2306638"/>
          <p14:tracePt t="7354" x="6838950" y="2354263"/>
          <p14:tracePt t="7362" x="6932613" y="2433638"/>
          <p14:tracePt t="7370" x="6980238" y="2449513"/>
          <p14:tracePt t="7379" x="7027863" y="2481263"/>
          <p14:tracePt t="7387" x="7091363" y="2528888"/>
          <p14:tracePt t="7395" x="7185025" y="2544763"/>
          <p14:tracePt t="7403" x="7232650" y="2560638"/>
          <p14:tracePt t="7410" x="7359650" y="2590800"/>
          <p14:tracePt t="7418" x="7548563" y="2686050"/>
          <p14:tracePt t="7426" x="7643813" y="2701925"/>
          <p14:tracePt t="7434" x="7864475" y="2781300"/>
          <p14:tracePt t="7442" x="8007350" y="2828925"/>
          <p14:tracePt t="7450" x="8148638" y="2860675"/>
          <p14:tracePt t="7458" x="8339138" y="2954338"/>
          <p14:tracePt t="7466" x="8432800" y="2970213"/>
          <p14:tracePt t="7474" x="8512175" y="3017838"/>
          <p14:tracePt t="7482" x="8575675" y="3017838"/>
          <p14:tracePt t="7490" x="8623300" y="3065463"/>
          <p14:tracePt t="7498" x="8686800" y="3144838"/>
          <p14:tracePt t="7515" x="8732838" y="3144838"/>
          <p14:tracePt t="7523" x="8780463" y="3192463"/>
          <p14:tracePt t="7530" x="8780463" y="3224213"/>
          <p14:tracePt t="7538" x="8796338" y="3240088"/>
          <p14:tracePt t="7547" x="8843963" y="3333750"/>
          <p14:tracePt t="7555" x="8859838" y="3381375"/>
          <p14:tracePt t="7562" x="8875713" y="3397250"/>
          <p14:tracePt t="7570" x="8939213" y="3460750"/>
          <p14:tracePt t="7578" x="8986838" y="3524250"/>
          <p14:tracePt t="7586" x="9001125" y="3540125"/>
          <p14:tracePt t="7594" x="9064625" y="3587750"/>
          <p14:tracePt t="7602" x="9080500" y="3602038"/>
          <p14:tracePt t="7610" x="9112250" y="3617913"/>
          <p14:tracePt t="7618" x="9128125" y="3633788"/>
          <p14:tracePt t="7626" x="9144000" y="3665538"/>
          <p14:tracePt t="7643" x="9159875" y="3697288"/>
          <p14:tracePt t="7658" x="9175750" y="3713163"/>
          <p14:tracePt t="7675" x="9191625" y="3760788"/>
          <p14:tracePt t="7715" x="9191625" y="3776663"/>
          <p14:tracePt t="7731" x="9191625" y="3792538"/>
          <p14:tracePt t="7739" x="9191625" y="3808413"/>
          <p14:tracePt t="7746" x="9191625" y="3824288"/>
          <p14:tracePt t="7754" x="9175750" y="3871913"/>
          <p14:tracePt t="7763" x="9144000" y="3871913"/>
          <p14:tracePt t="7770" x="9112250" y="3887788"/>
          <p14:tracePt t="7778" x="9096375" y="3887788"/>
          <p14:tracePt t="7787" x="9064625" y="3887788"/>
          <p14:tracePt t="7795" x="9048750" y="3887788"/>
          <p14:tracePt t="7802" x="9001125" y="3887788"/>
          <p14:tracePt t="7811" x="8986838" y="3887788"/>
          <p14:tracePt t="7818" x="8955088" y="3887788"/>
          <p14:tracePt t="7826" x="8907463" y="3887788"/>
          <p14:tracePt t="7834" x="8891588" y="3887788"/>
          <p14:tracePt t="7842" x="8843963" y="3856038"/>
          <p14:tracePt t="7850" x="8812213" y="3840163"/>
          <p14:tracePt t="7858" x="8796338" y="3824288"/>
          <p14:tracePt t="7866" x="8764588" y="3808413"/>
          <p14:tracePt t="7874" x="8716963" y="3760788"/>
          <p14:tracePt t="7891" x="8686800" y="3760788"/>
          <p14:tracePt t="7899" x="8670925" y="3744913"/>
          <p14:tracePt t="7906" x="8639175" y="3697288"/>
          <p14:tracePt t="7915" x="8623300" y="3681413"/>
          <p14:tracePt t="7923" x="8575675" y="3665538"/>
          <p14:tracePt t="7930" x="8559800" y="3649663"/>
          <p14:tracePt t="7939" x="8512175" y="3633788"/>
          <p14:tracePt t="7946" x="8480425" y="3587750"/>
          <p14:tracePt t="7954" x="8448675" y="3571875"/>
          <p14:tracePt t="7962" x="8432800" y="3524250"/>
          <p14:tracePt t="7979" x="8385175" y="3508375"/>
          <p14:tracePt t="8011" x="8355013" y="3460750"/>
          <p14:tracePt t="8036" x="8323263" y="3444875"/>
          <p14:tracePt t="8092" x="8291513" y="3444875"/>
          <p14:tracePt t="8108" x="8243888" y="3444875"/>
          <p14:tracePt t="8123" x="8180388" y="3444875"/>
          <p14:tracePt t="8147" x="8132763" y="3444875"/>
          <p14:tracePt t="8220" x="8116888" y="3444875"/>
          <p14:tracePt t="8227" x="8101013" y="3444875"/>
          <p14:tracePt t="8235" x="8039100" y="3460750"/>
          <p14:tracePt t="8242" x="8023225" y="3460750"/>
          <p14:tracePt t="8250" x="8007350" y="3460750"/>
          <p14:tracePt t="8258" x="7991475" y="3508375"/>
          <p14:tracePt t="8266" x="7943850" y="3524250"/>
          <p14:tracePt t="8274" x="7927975" y="3540125"/>
          <p14:tracePt t="8282" x="7912100" y="3571875"/>
          <p14:tracePt t="8290" x="7912100" y="3587750"/>
          <p14:tracePt t="8298" x="7896225" y="3602038"/>
          <p14:tracePt t="8306" x="7896225" y="3617913"/>
          <p14:tracePt t="8315" x="7864475" y="3681413"/>
          <p14:tracePt t="8322" x="7864475" y="3697288"/>
          <p14:tracePt t="8331" x="7864475" y="3713163"/>
          <p14:tracePt t="8347" x="7864475" y="3760788"/>
          <p14:tracePt t="8354" x="7864475" y="3776663"/>
          <p14:tracePt t="8363" x="7864475" y="3808413"/>
          <p14:tracePt t="8370" x="7864475" y="3871913"/>
          <p14:tracePt t="8378" x="7864475" y="3919538"/>
          <p14:tracePt t="8386" x="7864475" y="3935413"/>
          <p14:tracePt t="8395" x="7864475" y="3997325"/>
          <p14:tracePt t="8403" x="7864475" y="4029075"/>
          <p14:tracePt t="8410" x="7864475" y="4060825"/>
          <p14:tracePt t="8419" x="7864475" y="4092575"/>
          <p14:tracePt t="8426" x="7864475" y="4108450"/>
          <p14:tracePt t="8434" x="7864475" y="4124325"/>
          <p14:tracePt t="8442" x="7864475" y="4140200"/>
          <p14:tracePt t="8450" x="7864475" y="4171950"/>
          <p14:tracePt t="8458" x="7880350" y="4203700"/>
          <p14:tracePt t="8475" x="7896225" y="4219575"/>
          <p14:tracePt t="8491" x="7912100" y="4235450"/>
          <p14:tracePt t="8523" x="7927975" y="4267200"/>
          <p14:tracePt t="8530" x="7943850" y="4283075"/>
          <p14:tracePt t="8547" x="7991475" y="4313238"/>
          <p14:tracePt t="8555" x="8023225" y="4344988"/>
          <p14:tracePt t="8578" x="8054975" y="4376738"/>
          <p14:tracePt t="8619" x="8070850" y="4376738"/>
          <p14:tracePt t="8651" x="8085138" y="4376738"/>
          <p14:tracePt t="8659" x="8101013" y="4376738"/>
          <p14:tracePt t="8666" x="8116888" y="4376738"/>
          <p14:tracePt t="8674" x="8132763" y="4376738"/>
          <p14:tracePt t="8682" x="8164513" y="4376738"/>
          <p14:tracePt t="8690" x="8180388" y="4360863"/>
          <p14:tracePt t="8707" x="8196263" y="4344988"/>
          <p14:tracePt t="8724" x="8212138" y="4329113"/>
          <p14:tracePt t="8797" x="8228013" y="4313238"/>
          <p14:tracePt t="8811" x="8243888" y="4283075"/>
          <p14:tracePt t="8827" x="8259763" y="4267200"/>
          <p14:tracePt t="8843" x="8291513" y="4235450"/>
          <p14:tracePt t="8859" x="8307388" y="4219575"/>
          <p14:tracePt t="8875" x="8339138" y="4187825"/>
          <p14:tracePt t="8898" x="8355013" y="4171950"/>
          <p14:tracePt t="8916" x="8385175" y="4156075"/>
          <p14:tracePt t="8981" x="8401050" y="4140200"/>
          <p14:tracePt t="9014" x="8416925" y="4124325"/>
          <p14:tracePt t="9102" x="8448675" y="4108450"/>
          <p14:tracePt t="9117" x="8480425" y="4060825"/>
          <p14:tracePt t="9133" x="8496300" y="4060825"/>
          <p14:tracePt t="9148" x="8512175" y="4044950"/>
          <p14:tracePt t="9173" x="8528050" y="4029075"/>
          <p14:tracePt t="9180" x="8543925" y="4013200"/>
          <p14:tracePt t="9195" x="8559800" y="3981450"/>
          <p14:tracePt t="9211" x="8591550" y="3965575"/>
          <p14:tracePt t="9228" x="8591550" y="3949700"/>
          <p14:tracePt t="9236" x="8591550" y="3935413"/>
          <p14:tracePt t="9252" x="8591550" y="3871913"/>
          <p14:tracePt t="9268" x="8591550" y="3840163"/>
          <p14:tracePt t="9275" x="8591550" y="3808413"/>
          <p14:tracePt t="9291" x="8591550" y="3792538"/>
          <p14:tracePt t="9300" x="8591550" y="3776663"/>
          <p14:tracePt t="9308" x="8591550" y="3760788"/>
          <p14:tracePt t="9324" x="8591550" y="3729038"/>
          <p14:tracePt t="9339" x="8591550" y="3649663"/>
          <p14:tracePt t="9347" x="8575675" y="3633788"/>
          <p14:tracePt t="9355" x="8575675" y="3617913"/>
          <p14:tracePt t="9364" x="8559800" y="3602038"/>
          <p14:tracePt t="9371" x="8543925" y="3587750"/>
          <p14:tracePt t="9390" x="8528050" y="3540125"/>
          <p14:tracePt t="9403" x="8480425" y="3524250"/>
          <p14:tracePt t="9580" x="8512175" y="3571875"/>
          <p14:tracePt t="9596" x="8528050" y="3587750"/>
          <p14:tracePt t="9604" x="8543925" y="3602038"/>
          <p14:tracePt t="9628" x="8559800" y="3602038"/>
          <p14:tracePt t="9635" x="8575675" y="3617913"/>
          <p14:tracePt t="9644" x="8591550" y="3617913"/>
          <p14:tracePt t="9651" x="8623300" y="3617913"/>
          <p14:tracePt t="9659" x="8670925" y="3665538"/>
          <p14:tracePt t="9667" x="8748713" y="3665538"/>
          <p14:tracePt t="9675" x="8764588" y="3697288"/>
          <p14:tracePt t="9683" x="8812213" y="3729038"/>
          <p14:tracePt t="9692" x="8843963" y="3729038"/>
          <p14:tracePt t="9700" x="8891588" y="3744913"/>
          <p14:tracePt t="9707" x="8907463" y="3760788"/>
          <p14:tracePt t="9715" x="8955088" y="3760788"/>
          <p14:tracePt t="9723" x="9017000" y="3760788"/>
          <p14:tracePt t="9740" x="9064625" y="3792538"/>
          <p14:tracePt t="9756" x="9128125" y="3808413"/>
          <p14:tracePt t="9772" x="9144000" y="3808413"/>
          <p14:tracePt t="9779" x="9191625" y="3808413"/>
          <p14:tracePt t="9787" x="9223375" y="3824288"/>
          <p14:tracePt t="9803" x="9317038" y="3824288"/>
          <p14:tracePt t="9812" x="9412288" y="3824288"/>
          <p14:tracePt t="9820" x="9444038" y="3824288"/>
          <p14:tracePt t="9827" x="9523413" y="3824288"/>
          <p14:tracePt t="9843" x="9586913" y="3856038"/>
          <p14:tracePt t="9892" x="9601200" y="3856038"/>
          <p14:tracePt t="9948" x="9617075" y="3856038"/>
          <p14:tracePt t="9981" x="9617075" y="3824288"/>
          <p14:tracePt t="10004" x="9617075" y="3808413"/>
          <p14:tracePt t="10020" x="9555163" y="3792538"/>
          <p14:tracePt t="10037" x="9539288" y="3776663"/>
          <p14:tracePt t="10044" x="9523413" y="3776663"/>
          <p14:tracePt t="10051" x="9491663" y="3729038"/>
          <p14:tracePt t="10060" x="9459913" y="3729038"/>
          <p14:tracePt t="10067" x="9428163" y="3713163"/>
          <p14:tracePt t="10084" x="9412288" y="3713163"/>
          <p14:tracePt t="10091" x="9396413" y="3713163"/>
          <p14:tracePt t="10116" x="9380538" y="3713163"/>
          <p14:tracePt t="10124" x="9332913" y="3713163"/>
          <p14:tracePt t="10132" x="9317038" y="3697288"/>
          <p14:tracePt t="10148" x="9271000" y="3681413"/>
          <p14:tracePt t="10155" x="9255125" y="3681413"/>
          <p14:tracePt t="10172" x="9239250" y="3681413"/>
          <p14:tracePt t="10188" x="9207500" y="3681413"/>
          <p14:tracePt t="10212" x="9191625" y="3681413"/>
          <p14:tracePt t="10236" x="9159875" y="3681413"/>
          <p14:tracePt t="10243" x="9144000" y="3681413"/>
          <p14:tracePt t="10260" x="9112250" y="3681413"/>
          <p14:tracePt t="10275" x="9096375" y="3681413"/>
          <p14:tracePt t="10283" x="9080500" y="3681413"/>
          <p14:tracePt t="10300" x="9032875" y="3681413"/>
          <p14:tracePt t="10315" x="9017000" y="3729038"/>
          <p14:tracePt t="10332" x="9001125" y="3744913"/>
          <p14:tracePt t="10339" x="9001125" y="3760788"/>
          <p14:tracePt t="10347" x="9001125" y="3792538"/>
          <p14:tracePt t="10355" x="9001125" y="3824288"/>
          <p14:tracePt t="10363" x="9001125" y="3856038"/>
          <p14:tracePt t="10371" x="9001125" y="3919538"/>
          <p14:tracePt t="10380" x="9001125" y="3965575"/>
          <p14:tracePt t="10387" x="9001125" y="3981450"/>
          <p14:tracePt t="10395" x="9001125" y="4013200"/>
          <p14:tracePt t="10403" x="9001125" y="4029075"/>
          <p14:tracePt t="10411" x="9001125" y="4092575"/>
          <p14:tracePt t="10427" x="9001125" y="4140200"/>
          <p14:tracePt t="10443" x="9017000" y="4187825"/>
          <p14:tracePt t="10460" x="9048750" y="4203700"/>
          <p14:tracePt t="10468" x="9064625" y="4219575"/>
          <p14:tracePt t="10475" x="9096375" y="4267200"/>
          <p14:tracePt t="10484" x="9112250" y="4283075"/>
          <p14:tracePt t="10500" x="9128125" y="4297363"/>
          <p14:tracePt t="10507" x="9175750" y="4313238"/>
          <p14:tracePt t="10515" x="9191625" y="4329113"/>
          <p14:tracePt t="10548" x="9207500" y="4344988"/>
          <p14:tracePt t="10563" x="9223375" y="4344988"/>
          <p14:tracePt t="10571" x="9271000" y="4344988"/>
          <p14:tracePt t="10579" x="9332913" y="4376738"/>
          <p14:tracePt t="10588" x="9380538" y="4376738"/>
          <p14:tracePt t="10595" x="9444038" y="4376738"/>
          <p14:tracePt t="10603" x="9491663" y="4376738"/>
          <p14:tracePt t="10611" x="9523413" y="4376738"/>
          <p14:tracePt t="10619" x="9571038" y="4376738"/>
          <p14:tracePt t="10652" x="9586913" y="4376738"/>
          <p14:tracePt t="10659" x="9601200" y="4376738"/>
          <p14:tracePt t="10676" x="9632950" y="4376738"/>
          <p14:tracePt t="10683" x="9680575" y="4376738"/>
          <p14:tracePt t="10699" x="9696450" y="4376738"/>
          <p14:tracePt t="10708" x="9712325" y="4376738"/>
          <p14:tracePt t="10715" x="9728200" y="4360863"/>
          <p14:tracePt t="10731" x="9775825" y="4329113"/>
          <p14:tracePt t="10748" x="9791700" y="4313238"/>
          <p14:tracePt t="10773" x="9807575" y="4283075"/>
          <p14:tracePt t="10780" x="9839325" y="4235450"/>
          <p14:tracePt t="10796" x="9855200" y="4235450"/>
          <p14:tracePt t="10804" x="9871075" y="4235450"/>
          <p14:tracePt t="10811" x="9902825" y="4187825"/>
          <p14:tracePt t="10819" x="9932988" y="4156075"/>
          <p14:tracePt t="10827" x="9932988" y="4140200"/>
          <p14:tracePt t="10836" x="9948863" y="4092575"/>
          <p14:tracePt t="10843" x="9964738" y="4076700"/>
          <p14:tracePt t="10851" x="9964738" y="4060825"/>
          <p14:tracePt t="10859" x="9964738" y="4044950"/>
          <p14:tracePt t="10867" x="9964738" y="4013200"/>
          <p14:tracePt t="10875" x="9964738" y="3997325"/>
          <p14:tracePt t="10883" x="9964738" y="3981450"/>
          <p14:tracePt t="10901" x="9964738" y="3965575"/>
          <p14:tracePt t="10907" x="9964738" y="3935413"/>
          <p14:tracePt t="10923" x="9964738" y="3887788"/>
          <p14:tracePt t="10939" x="9964738" y="3856038"/>
          <p14:tracePt t="10956" x="9964738" y="3824288"/>
          <p14:tracePt t="10964" x="9964738" y="3808413"/>
          <p14:tracePt t="10980" x="9948863" y="3792538"/>
          <p14:tracePt t="10996" x="9932988" y="3729038"/>
          <p14:tracePt t="11003" x="9917113" y="3713163"/>
          <p14:tracePt t="11021" x="9886950" y="3697288"/>
          <p14:tracePt t="11029" x="9871075" y="3697288"/>
          <p14:tracePt t="11036" x="9839325" y="3681413"/>
          <p14:tracePt t="11045" x="9791700" y="3649663"/>
          <p14:tracePt t="11060" x="9775825" y="3649663"/>
          <p14:tracePt t="11077" x="9759950" y="3649663"/>
          <p14:tracePt t="11084" x="9744075" y="3633788"/>
          <p14:tracePt t="11092" x="9712325" y="3633788"/>
          <p14:tracePt t="11100" x="9696450" y="3633788"/>
          <p14:tracePt t="11117" x="9680575" y="3617913"/>
          <p14:tracePt t="11125" x="9664700" y="3617913"/>
          <p14:tracePt t="11133" x="9648825" y="3617913"/>
          <p14:tracePt t="11140" x="9586913" y="3571875"/>
          <p14:tracePt t="11157" x="9571038" y="3571875"/>
          <p14:tracePt t="11165" x="9523413" y="3571875"/>
          <p14:tracePt t="11180" x="9507538" y="3571875"/>
          <p14:tracePt t="11188" x="9475788" y="3571875"/>
          <p14:tracePt t="11197" x="9459913" y="3571875"/>
          <p14:tracePt t="11204" x="9412288" y="3571875"/>
          <p14:tracePt t="11220" x="9380538" y="3571875"/>
          <p14:tracePt t="11228" x="9332913" y="3540125"/>
          <p14:tracePt t="11245" x="9317038" y="3540125"/>
          <p14:tracePt t="11261" x="9301163" y="3540125"/>
          <p14:tracePt t="11277" x="9271000" y="3540125"/>
          <p14:tracePt t="11293" x="9255125" y="3540125"/>
          <p14:tracePt t="11309" x="9239250" y="3540125"/>
          <p14:tracePt t="11317" x="9223375" y="3540125"/>
          <p14:tracePt t="11341" x="9207500" y="3540125"/>
          <p14:tracePt t="11348" x="9191625" y="3540125"/>
          <p14:tracePt t="11356" x="9144000" y="3556000"/>
          <p14:tracePt t="11364" x="9128125" y="3556000"/>
          <p14:tracePt t="11381" x="9112250" y="3571875"/>
          <p14:tracePt t="11396" x="9080500" y="3571875"/>
          <p14:tracePt t="11404" x="9048750" y="3587750"/>
          <p14:tracePt t="11421" x="9048750" y="3617913"/>
          <p14:tracePt t="11428" x="9032875" y="3633788"/>
          <p14:tracePt t="11436" x="9017000" y="3665538"/>
          <p14:tracePt t="11445" x="9017000" y="3681413"/>
          <p14:tracePt t="11460" x="9017000" y="3744913"/>
          <p14:tracePt t="11469" x="9017000" y="3792538"/>
          <p14:tracePt t="11476" x="9017000" y="3808413"/>
          <p14:tracePt t="11484" x="9017000" y="3824288"/>
          <p14:tracePt t="11492" x="9017000" y="3840163"/>
          <p14:tracePt t="11500" x="9017000" y="3903663"/>
          <p14:tracePt t="11508" x="9017000" y="3949700"/>
          <p14:tracePt t="11516" x="9017000" y="3965575"/>
          <p14:tracePt t="11525" x="9017000" y="4029075"/>
          <p14:tracePt t="11532" x="9017000" y="4044950"/>
          <p14:tracePt t="11540" x="9017000" y="4076700"/>
          <p14:tracePt t="11548" x="9017000" y="4092575"/>
          <p14:tracePt t="11556" x="9017000" y="4108450"/>
          <p14:tracePt t="11564" x="9017000" y="4124325"/>
          <p14:tracePt t="11641" x="9017000" y="4156075"/>
          <p14:tracePt t="11717" x="9017000" y="4140200"/>
          <p14:tracePt t="11725" x="9017000" y="4092575"/>
          <p14:tracePt t="11740" x="9017000" y="4076700"/>
          <p14:tracePt t="11749" x="9017000" y="4029075"/>
          <p14:tracePt t="11756" x="9048750" y="3981450"/>
          <p14:tracePt t="11764" x="9064625" y="3949700"/>
          <p14:tracePt t="11773" x="9064625" y="3903663"/>
          <p14:tracePt t="11780" x="9064625" y="3856038"/>
          <p14:tracePt t="11788" x="9064625" y="3824288"/>
          <p14:tracePt t="11796" x="9064625" y="3808413"/>
          <p14:tracePt t="11804" x="9064625" y="3792538"/>
          <p14:tracePt t="11812" x="9064625" y="3760788"/>
          <p14:tracePt t="11820" x="9064625" y="3729038"/>
          <p14:tracePt t="11828" x="9048750" y="3713163"/>
          <p14:tracePt t="11844" x="9017000" y="3697288"/>
          <p14:tracePt t="11861" x="9017000" y="3633788"/>
          <p14:tracePt t="11868" x="9017000" y="3540125"/>
          <p14:tracePt t="11877" x="9017000" y="3476625"/>
          <p14:tracePt t="11885" x="9032875" y="3429000"/>
          <p14:tracePt t="11892" x="9048750" y="3381375"/>
          <p14:tracePt t="11900" x="9096375" y="3286125"/>
          <p14:tracePt t="11908" x="9128125" y="3208338"/>
          <p14:tracePt t="11916" x="9128125" y="3113088"/>
          <p14:tracePt t="11924" x="9128125" y="3081338"/>
          <p14:tracePt t="11933" x="9128125" y="2986088"/>
          <p14:tracePt t="11941" x="9112250" y="2908300"/>
          <p14:tracePt t="11948" x="9112250" y="2876550"/>
          <p14:tracePt t="11956" x="9112250" y="2860675"/>
          <p14:tracePt t="11964" x="9096375" y="2844800"/>
          <p14:tracePt t="11972" x="9096375" y="2813050"/>
          <p14:tracePt t="11980" x="9096375" y="2781300"/>
          <p14:tracePt t="12039" x="9096375" y="2717800"/>
          <p14:tracePt t="12087" x="9096375" y="2701925"/>
          <p14:tracePt t="12095" x="9096375" y="2670175"/>
          <p14:tracePt t="12108" x="9064625" y="2670175"/>
          <p14:tracePt t="12116" x="9048750" y="2654300"/>
          <p14:tracePt t="12167" x="9032875" y="2654300"/>
          <p14:tracePt t="12181" x="9001125" y="2654300"/>
          <p14:tracePt t="12189" x="9001125" y="2686050"/>
          <p14:tracePt t="12198" x="9001125" y="2749550"/>
          <p14:tracePt t="12204" x="9001125" y="2765425"/>
          <p14:tracePt t="12220" x="9001125" y="2813050"/>
          <p14:tracePt t="12229" x="9017000" y="2828925"/>
          <p14:tracePt t="12236" x="9048750" y="2860675"/>
          <p14:tracePt t="12245" x="9064625" y="2908300"/>
          <p14:tracePt t="12252" x="9112250" y="2954338"/>
          <p14:tracePt t="12260" x="9191625" y="3001963"/>
          <p14:tracePt t="12268" x="9223375" y="3001963"/>
          <p14:tracePt t="12276" x="9271000" y="3049588"/>
          <p14:tracePt t="12292" x="9286875" y="3065463"/>
          <p14:tracePt t="12301" x="9332913" y="3065463"/>
          <p14:tracePt t="12316" x="9348788" y="3113088"/>
          <p14:tracePt t="12340" x="9364663" y="3128963"/>
          <p14:tracePt t="12366" x="9380538" y="3128963"/>
          <p14:tracePt t="12372" x="9412288" y="3144838"/>
          <p14:tracePt t="12397" x="9428163" y="3144838"/>
          <p14:tracePt t="12406" x="9444038" y="3160713"/>
          <p14:tracePt t="12528" x="9459913" y="3160713"/>
          <p14:tracePt t="12549" x="9475788" y="3160713"/>
          <p14:tracePt t="12557" x="9523413" y="3160713"/>
          <p14:tracePt t="12564" x="9539288" y="3160713"/>
          <p14:tracePt t="12580" x="9555163" y="3160713"/>
          <p14:tracePt t="12751" x="9571038" y="3160713"/>
          <p14:tracePt t="12756" x="9586913" y="3160713"/>
          <p14:tracePt t="12781" x="9601200" y="3113088"/>
          <p14:tracePt t="12788" x="9617075" y="3113088"/>
          <p14:tracePt t="12796" x="9648825" y="3097213"/>
          <p14:tracePt t="12813" x="9664700" y="3097213"/>
          <p14:tracePt t="12820" x="9680575" y="3081338"/>
          <p14:tracePt t="12837" x="9696450" y="3065463"/>
          <p14:tracePt t="12852" x="9712325" y="3049588"/>
          <p14:tracePt t="12870" x="9728200" y="3033713"/>
          <p14:tracePt t="12893" x="9744075" y="3017838"/>
          <p14:tracePt t="12909" x="9744075" y="2986088"/>
          <p14:tracePt t="12941" x="9744075" y="2938463"/>
          <p14:tracePt t="12950" x="9744075" y="2908300"/>
          <p14:tracePt t="12965" x="9744075" y="2892425"/>
          <p14:tracePt t="12981" x="9744075" y="2876550"/>
          <p14:tracePt t="12997" x="9744075" y="2860675"/>
          <p14:tracePt t="13004" x="9744075" y="2828925"/>
          <p14:tracePt t="13013" x="9744075" y="2781300"/>
          <p14:tracePt t="13029" x="9728200" y="2733675"/>
          <p14:tracePt t="13044" x="9712325" y="2717800"/>
          <p14:tracePt t="13061" x="9664700" y="2670175"/>
          <p14:tracePt t="13069" x="9648825" y="2654300"/>
          <p14:tracePt t="13077" x="9648825" y="2638425"/>
          <p14:tracePt t="13084" x="9632950" y="2606675"/>
          <p14:tracePt t="13093" x="9601200" y="2606675"/>
          <p14:tracePt t="13100" x="9586913" y="2606675"/>
          <p14:tracePt t="13108" x="9555163" y="2606675"/>
          <p14:tracePt t="13117" x="9459913" y="2574925"/>
          <p14:tracePt t="13124" x="9444038" y="2560638"/>
          <p14:tracePt t="13141" x="9428163" y="2560638"/>
          <p14:tracePt t="13149" x="9380538" y="2544763"/>
          <p14:tracePt t="13157" x="9364663" y="2544763"/>
          <p14:tracePt t="13165" x="9317038" y="2513013"/>
          <p14:tracePt t="13173" x="9301163" y="2513013"/>
          <p14:tracePt t="13181" x="9286875" y="2497138"/>
          <p14:tracePt t="13190" x="9271000" y="2497138"/>
          <p14:tracePt t="13197" x="9255125" y="2497138"/>
          <p14:tracePt t="13205" x="9239250" y="2497138"/>
          <p14:tracePt t="13213" x="9223375" y="2497138"/>
          <p14:tracePt t="13221" x="9175750" y="2497138"/>
          <p14:tracePt t="13229" x="9159875" y="2497138"/>
          <p14:tracePt t="13238" x="9128125" y="2497138"/>
          <p14:tracePt t="13279" x="9096375" y="2497138"/>
          <p14:tracePt t="13285" x="9080500" y="2497138"/>
          <p14:tracePt t="13302" x="9064625" y="2497138"/>
          <p14:tracePt t="13310" x="9048750" y="2497138"/>
          <p14:tracePt t="13318" x="9032875" y="2497138"/>
          <p14:tracePt t="13325" x="9017000" y="2497138"/>
          <p14:tracePt t="13341" x="9001125" y="2528888"/>
          <p14:tracePt t="13358" x="8970963" y="2544763"/>
          <p14:tracePt t="13365" x="8970963" y="2574925"/>
          <p14:tracePt t="13373" x="8955088" y="2590800"/>
          <p14:tracePt t="13381" x="8955088" y="2606675"/>
          <p14:tracePt t="13389" x="8939213" y="2638425"/>
          <p14:tracePt t="13406" x="8939213" y="2654300"/>
          <p14:tracePt t="13414" x="8939213" y="2686050"/>
          <p14:tracePt t="13421" x="8923338" y="2701925"/>
          <p14:tracePt t="13437" x="8923338" y="2749550"/>
          <p14:tracePt t="13446" x="8923338" y="2765425"/>
          <p14:tracePt t="13454" x="8923338" y="2781300"/>
          <p14:tracePt t="13462" x="8923338" y="2797175"/>
          <p14:tracePt t="13469" x="8923338" y="2813050"/>
          <p14:tracePt t="13478" x="8923338" y="2860675"/>
          <p14:tracePt t="13485" x="8923338" y="2876550"/>
          <p14:tracePt t="13493" x="8923338" y="2938463"/>
          <p14:tracePt t="13502" x="8923338" y="2970213"/>
          <p14:tracePt t="13509" x="8923338" y="3017838"/>
          <p14:tracePt t="13517" x="8939213" y="3113088"/>
          <p14:tracePt t="13534" x="8970963" y="3160713"/>
          <p14:tracePt t="13541" x="9001125" y="3192463"/>
          <p14:tracePt t="13549" x="9017000" y="3240088"/>
          <p14:tracePt t="13558" x="9032875" y="3255963"/>
          <p14:tracePt t="13565" x="9032875" y="3302000"/>
          <p14:tracePt t="13573" x="9048750" y="3317875"/>
          <p14:tracePt t="13581" x="9080500" y="3333750"/>
          <p14:tracePt t="13589" x="9096375" y="3381375"/>
          <p14:tracePt t="13606" x="9112250" y="3397250"/>
          <p14:tracePt t="13622" x="9128125" y="3413125"/>
          <p14:tracePt t="13647" x="9144000" y="3429000"/>
          <p14:tracePt t="13696" x="9144000" y="3460750"/>
          <p14:tracePt t="13702" x="9128125" y="3460750"/>
          <p14:tracePt t="13709" x="9080500" y="3492500"/>
          <p14:tracePt t="13718" x="9032875" y="3492500"/>
          <p14:tracePt t="13725" x="9017000" y="3508375"/>
          <p14:tracePt t="13733" x="9001125" y="3508375"/>
          <p14:tracePt t="13741" x="8970963" y="3524250"/>
          <p14:tracePt t="13749" x="8923338" y="3524250"/>
          <p14:tracePt t="13757" x="8907463" y="3540125"/>
          <p14:tracePt t="13766" x="8859838" y="3556000"/>
          <p14:tracePt t="13773" x="8828088" y="3602038"/>
          <p14:tracePt t="13781" x="8828088" y="3681413"/>
          <p14:tracePt t="13789" x="8796338" y="3697288"/>
          <p14:tracePt t="13797" x="8780463" y="3729038"/>
          <p14:tracePt t="13813" x="8764588" y="3744913"/>
          <p14:tracePt t="13822" x="8748713" y="3776663"/>
          <p14:tracePt t="13845" x="8732838" y="3776663"/>
          <p14:tracePt t="13862" x="8716963" y="3776663"/>
          <p14:tracePt t="13877" x="8686800" y="3776663"/>
          <p14:tracePt t="13894" x="8655050" y="3776663"/>
          <p14:tracePt t="13918" x="8639175" y="3776663"/>
          <p14:tracePt t="13926" x="8623300" y="3776663"/>
          <p14:tracePt t="13941" x="8575675" y="3776663"/>
          <p14:tracePt t="13967" x="8543925" y="3776663"/>
          <p14:tracePt t="13981" x="8528050" y="3776663"/>
          <p14:tracePt t="13989" x="8512175" y="3776663"/>
          <p14:tracePt t="13997" x="8464550" y="3776663"/>
          <p14:tracePt t="14055" x="8448675" y="3760788"/>
          <p14:tracePt t="14070" x="8432800" y="3760788"/>
          <p14:tracePt t="14078" x="8416925" y="3760788"/>
          <p14:tracePt t="14086" x="8370888" y="3729038"/>
          <p14:tracePt t="14101" x="8355013" y="3713163"/>
          <p14:tracePt t="14109" x="8339138" y="3713163"/>
          <p14:tracePt t="14117" x="8323263" y="3665538"/>
          <p14:tracePt t="14125" x="8291513" y="3665538"/>
          <p14:tracePt t="14134" x="8275638" y="3649663"/>
          <p14:tracePt t="14141" x="8212138" y="3633788"/>
          <p14:tracePt t="14158" x="8196263" y="3633788"/>
          <p14:tracePt t="14174" x="8180388" y="3617913"/>
          <p14:tracePt t="14182" x="8164513" y="3617913"/>
          <p14:tracePt t="14230" x="8101013" y="3587750"/>
          <p14:tracePt t="14253" x="8085138" y="3587750"/>
          <p14:tracePt t="14304" x="8070850" y="3587750"/>
          <p14:tracePt t="14318" x="8054975" y="3587750"/>
          <p14:tracePt t="14333" x="8039100" y="3587750"/>
          <p14:tracePt t="14350" x="8007350" y="3587750"/>
          <p14:tracePt t="14357" x="7991475" y="3587750"/>
          <p14:tracePt t="14365" x="7959725" y="3681413"/>
          <p14:tracePt t="14373" x="7959725" y="3697288"/>
          <p14:tracePt t="14381" x="7959725" y="3744913"/>
          <p14:tracePt t="14389" x="7927975" y="3760788"/>
          <p14:tracePt t="14397" x="7927975" y="3792538"/>
          <p14:tracePt t="14405" x="7927975" y="3856038"/>
          <p14:tracePt t="14413" x="7927975" y="3887788"/>
          <p14:tracePt t="14421" x="7927975" y="3903663"/>
          <p14:tracePt t="14429" x="7927975" y="3919538"/>
          <p14:tracePt t="14437" x="7927975" y="3935413"/>
          <p14:tracePt t="14445" x="7927975" y="3949700"/>
          <p14:tracePt t="14462" x="7927975" y="3965575"/>
          <p14:tracePt t="14478" x="7927975" y="4029075"/>
          <p14:tracePt t="14494" x="7927975" y="4044950"/>
          <p14:tracePt t="14502" x="7927975" y="4060825"/>
          <p14:tracePt t="14510" x="7927975" y="4108450"/>
          <p14:tracePt t="14526" x="7927975" y="4140200"/>
          <p14:tracePt t="14534" x="7927975" y="4187825"/>
          <p14:tracePt t="14541" x="7943850" y="4203700"/>
          <p14:tracePt t="14549" x="7959725" y="4251325"/>
          <p14:tracePt t="14557" x="7975600" y="4267200"/>
          <p14:tracePt t="14574" x="7991475" y="4329113"/>
          <p14:tracePt t="14581" x="8023225" y="4360863"/>
          <p14:tracePt t="14590" x="8039100" y="4376738"/>
          <p14:tracePt t="14597" x="8054975" y="4408488"/>
          <p14:tracePt t="14606" x="8070850" y="4424363"/>
          <p14:tracePt t="14613" x="8132763" y="4456113"/>
          <p14:tracePt t="14621" x="8164513" y="4456113"/>
          <p14:tracePt t="14629" x="8212138" y="4487863"/>
          <p14:tracePt t="14637" x="8291513" y="4503738"/>
          <p14:tracePt t="14645" x="8307388" y="4503738"/>
          <p14:tracePt t="14653" x="8339138" y="4551363"/>
          <p14:tracePt t="14662" x="8355013" y="4551363"/>
          <p14:tracePt t="14669" x="8401050" y="4551363"/>
          <p14:tracePt t="14677" x="8416925" y="4551363"/>
          <p14:tracePt t="14685" x="8432800" y="4551363"/>
          <p14:tracePt t="14693" x="8448675" y="4551363"/>
          <p14:tracePt t="14701" x="8464550" y="4551363"/>
          <p14:tracePt t="14726" x="8496300" y="4551363"/>
          <p14:tracePt t="14734" x="8559800" y="4519613"/>
          <p14:tracePt t="14742" x="8575675" y="4503738"/>
          <p14:tracePt t="14750" x="8591550" y="4487863"/>
          <p14:tracePt t="14758" x="8623300" y="4471988"/>
          <p14:tracePt t="14766" x="8639175" y="4440238"/>
          <p14:tracePt t="14773" x="8670925" y="4424363"/>
          <p14:tracePt t="14781" x="8686800" y="4392613"/>
          <p14:tracePt t="14789" x="8701088" y="4376738"/>
          <p14:tracePt t="14797" x="8716963" y="4360863"/>
          <p14:tracePt t="14814" x="8732838" y="4313238"/>
          <p14:tracePt t="14821" x="8732838" y="4297363"/>
          <p14:tracePt t="14837" x="8732838" y="4283075"/>
          <p14:tracePt t="14845" x="8780463" y="4219575"/>
          <p14:tracePt t="14861" x="8780463" y="4171950"/>
          <p14:tracePt t="14894" x="8780463" y="4156075"/>
          <p14:tracePt t="14901" x="8796338" y="4140200"/>
          <p14:tracePt t="14910" x="8796338" y="4108450"/>
          <p14:tracePt t="14917" x="8796338" y="4076700"/>
          <p14:tracePt t="14925" x="8796338" y="4029075"/>
          <p14:tracePt t="14933" x="8796338" y="3981450"/>
          <p14:tracePt t="14941" x="8796338" y="3935413"/>
          <p14:tracePt t="14957" x="8796338" y="3903663"/>
          <p14:tracePt t="14974" x="8796338" y="3856038"/>
          <p14:tracePt t="14981" x="8796338" y="3792538"/>
          <p14:tracePt t="14999" x="8764588" y="3744913"/>
          <p14:tracePt t="15006" x="8748713" y="3729038"/>
          <p14:tracePt t="15021" x="8732838" y="3713163"/>
          <p14:tracePt t="15031" x="8716963" y="3665538"/>
          <p14:tracePt t="15038" x="8716963" y="3649663"/>
          <p14:tracePt t="15078" x="8701088" y="3633788"/>
          <p14:tracePt t="15087" x="8670925" y="3617913"/>
          <p14:tracePt t="15094" x="8655050" y="3617913"/>
          <p14:tracePt t="15101" x="8639175" y="3602038"/>
          <p14:tracePt t="15118" x="8607425" y="3602038"/>
          <p14:tracePt t="15141" x="8559800" y="3602038"/>
          <p14:tracePt t="15158" x="8543925" y="3602038"/>
          <p14:tracePt t="15165" x="8528050" y="3602038"/>
          <p14:tracePt t="15173" x="8512175" y="3602038"/>
          <p14:tracePt t="15181" x="8496300" y="3602038"/>
          <p14:tracePt t="15197" x="8480425" y="3602038"/>
          <p14:tracePt t="15214" x="8448675" y="3602038"/>
          <p14:tracePt t="15247" x="8432800" y="3602038"/>
          <p14:tracePt t="15254" x="8416925" y="3602038"/>
          <p14:tracePt t="15263" x="8401050" y="3602038"/>
          <p14:tracePt t="15270" x="8385175" y="3602038"/>
          <p14:tracePt t="15311" x="8370888" y="3602038"/>
          <p14:tracePt t="15326" x="8355013" y="3602038"/>
          <p14:tracePt t="15336" x="8323263" y="3602038"/>
          <p14:tracePt t="15369" x="8291513" y="3602038"/>
          <p14:tracePt t="15374" x="8243888" y="3602038"/>
          <p14:tracePt t="15407" x="8228013" y="3602038"/>
          <p14:tracePt t="15414" x="8212138" y="3602038"/>
          <p14:tracePt t="15422" x="8196263" y="3617913"/>
          <p14:tracePt t="15439" x="8180388" y="3665538"/>
          <p14:tracePt t="15559" x="8148638" y="3681413"/>
          <p14:tracePt t="15608" x="8132763" y="3697288"/>
          <p14:tracePt t="15623" x="8116888" y="3713163"/>
          <p14:tracePt t="15639" x="8116888" y="3729038"/>
          <p14:tracePt t="15647" x="8116888" y="3760788"/>
          <p14:tracePt t="15654" x="8101013" y="3792538"/>
          <p14:tracePt t="15671" x="8101013" y="3840163"/>
          <p14:tracePt t="15687" x="8101013" y="3856038"/>
          <p14:tracePt t="15695" x="8101013" y="3871913"/>
          <p14:tracePt t="15711" x="8101013" y="3887788"/>
          <p14:tracePt t="15719" x="8101013" y="3903663"/>
          <p14:tracePt t="15735" x="8101013" y="3919538"/>
          <p14:tracePt t="15750" x="8101013" y="3935413"/>
          <p14:tracePt t="15775" x="8101013" y="3965575"/>
          <p14:tracePt t="15791" x="8101013" y="3997325"/>
          <p14:tracePt t="15806" x="8101013" y="4013200"/>
          <p14:tracePt t="15814" x="8101013" y="4029075"/>
          <p14:tracePt t="15822" x="8101013" y="4044950"/>
          <p14:tracePt t="15830" x="8101013" y="4076700"/>
          <p14:tracePt t="15838" x="8101013" y="4092575"/>
          <p14:tracePt t="15855" x="8101013" y="4108450"/>
          <p14:tracePt t="15862" x="8101013" y="4124325"/>
          <p14:tracePt t="15887" x="8101013" y="4156075"/>
          <p14:tracePt t="15895" x="8101013" y="4187825"/>
          <p14:tracePt t="15902" x="8101013" y="4203700"/>
          <p14:tracePt t="15919" x="8101013" y="4219575"/>
          <p14:tracePt t="15927" x="8101013" y="4235450"/>
          <p14:tracePt t="15934" x="8101013" y="4251325"/>
          <p14:tracePt t="15942" x="8101013" y="4267200"/>
          <p14:tracePt t="15985" x="8116888" y="4267200"/>
          <p14:tracePt t="15992" x="8132763" y="4283075"/>
          <p14:tracePt t="15998" x="8164513" y="4283075"/>
          <p14:tracePt t="16006" x="8196263" y="4283075"/>
          <p14:tracePt t="16014" x="8228013" y="4283075"/>
          <p14:tracePt t="16022" x="8259763" y="4283075"/>
          <p14:tracePt t="16039" x="8291513" y="4283075"/>
          <p14:tracePt t="16046" x="8307388" y="4283075"/>
          <p14:tracePt t="16054" x="8323263" y="4283075"/>
          <p14:tracePt t="16063" x="8339138" y="4283075"/>
          <p14:tracePt t="16078" x="8370888" y="4283075"/>
          <p14:tracePt t="16087" x="8401050" y="4283075"/>
          <p14:tracePt t="16103" x="8416925" y="4283075"/>
          <p14:tracePt t="16119" x="8432800" y="4283075"/>
          <p14:tracePt t="16126" x="8448675" y="4283075"/>
          <p14:tracePt t="16135" x="8496300" y="4251325"/>
          <p14:tracePt t="16142" x="8512175" y="4251325"/>
          <p14:tracePt t="16151" x="8575675" y="4203700"/>
          <p14:tracePt t="16175" x="8591550" y="4203700"/>
          <p14:tracePt t="16231" x="8607425" y="4171950"/>
          <p14:tracePt t="16240" x="8639175" y="4171950"/>
          <p14:tracePt t="16263" x="8655050" y="4171950"/>
          <p14:tracePt t="16297" x="8670925" y="4171950"/>
          <p14:tracePt t="16303" x="8686800" y="4140200"/>
          <p14:tracePt t="16310" x="8748713" y="4140200"/>
          <p14:tracePt t="16318" x="8796338" y="4124325"/>
          <p14:tracePt t="16326" x="8986838" y="4092575"/>
          <p14:tracePt t="16334" x="9128125" y="4060825"/>
          <p14:tracePt t="16342" x="9255125" y="4044950"/>
          <p14:tracePt t="16351" x="9475788" y="4013200"/>
          <p14:tracePt t="16358" x="9664700" y="3919538"/>
          <p14:tracePt t="16366" x="9759950" y="3919538"/>
          <p14:tracePt t="16374" x="9917113" y="3919538"/>
          <p14:tracePt t="16382" x="9980613" y="3887788"/>
          <p14:tracePt t="16390" x="10075863" y="3887788"/>
          <p14:tracePt t="16398" x="10123488" y="3887788"/>
          <p14:tracePt t="16406" x="10186988" y="3887788"/>
          <p14:tracePt t="16422" x="10202863" y="3887788"/>
          <p14:tracePt t="16446" x="10233025" y="3871913"/>
          <p14:tracePt t="16519" x="10264775" y="3856038"/>
          <p14:tracePt t="16543" x="10280650" y="3840163"/>
          <p14:tracePt t="16584" x="10296525" y="3824288"/>
          <p14:tracePt t="16607" x="10280650" y="3729038"/>
          <p14:tracePt t="16623" x="10233025" y="3681413"/>
          <p14:tracePt t="16631" x="10217150" y="3681413"/>
          <p14:tracePt t="16638" x="10171113" y="3649663"/>
          <p14:tracePt t="16646" x="10155238" y="3649663"/>
          <p14:tracePt t="16654" x="10107613" y="3602038"/>
          <p14:tracePt t="16662" x="10044113" y="3587750"/>
          <p14:tracePt t="16679" x="9964738" y="3540125"/>
          <p14:tracePt t="16686" x="9948863" y="3524250"/>
          <p14:tracePt t="16711" x="9917113" y="3492500"/>
          <p14:tracePt t="16719" x="9839325" y="3476625"/>
          <p14:tracePt t="16735" x="9807575" y="3429000"/>
          <p14:tracePt t="16751" x="9775825" y="3413125"/>
          <p14:tracePt t="16759" x="9744075" y="3397250"/>
          <p14:tracePt t="16766" x="9728200" y="3349625"/>
          <p14:tracePt t="16774" x="9648825" y="3349625"/>
          <p14:tracePt t="16782" x="9632950" y="3333750"/>
          <p14:tracePt t="16790" x="9617075" y="3333750"/>
          <p14:tracePt t="16798" x="9555163" y="3302000"/>
          <p14:tracePt t="16814" x="9523413" y="3302000"/>
          <p14:tracePt t="16822" x="9475788" y="3302000"/>
          <p14:tracePt t="16830" x="9428163" y="3302000"/>
          <p14:tracePt t="16838" x="9412288" y="3302000"/>
          <p14:tracePt t="16846" x="9380538" y="3302000"/>
          <p14:tracePt t="16854" x="9332913" y="3302000"/>
          <p14:tracePt t="16862" x="9317038" y="3302000"/>
          <p14:tracePt t="16878" x="9286875" y="3302000"/>
          <p14:tracePt t="16895" x="9271000" y="3302000"/>
          <p14:tracePt t="16903" x="9223375" y="3302000"/>
          <p14:tracePt t="16910" x="9207500" y="3302000"/>
          <p14:tracePt t="16918" x="9191625" y="3302000"/>
          <p14:tracePt t="16926" x="9175750" y="3302000"/>
          <p14:tracePt t="16943" x="9159875" y="3302000"/>
          <p14:tracePt t="16950" x="9128125" y="3333750"/>
          <p14:tracePt t="16958" x="9112250" y="3349625"/>
          <p14:tracePt t="16966" x="9112250" y="3413125"/>
          <p14:tracePt t="16974" x="9096375" y="3476625"/>
          <p14:tracePt t="16982" x="9096375" y="3571875"/>
          <p14:tracePt t="16990" x="9096375" y="3665538"/>
          <p14:tracePt t="16998" x="9064625" y="3760788"/>
          <p14:tracePt t="17006" x="9064625" y="3840163"/>
          <p14:tracePt t="17014" x="9064625" y="3871913"/>
          <p14:tracePt t="17022" x="9064625" y="3965575"/>
          <p14:tracePt t="17030" x="9064625" y="4013200"/>
          <p14:tracePt t="17038" x="9064625" y="4044950"/>
          <p14:tracePt t="17046" x="9064625" y="4092575"/>
          <p14:tracePt t="17055" x="9064625" y="4140200"/>
          <p14:tracePt t="17062" x="9064625" y="4156075"/>
          <p14:tracePt t="17070" x="9080500" y="4187825"/>
          <p14:tracePt t="17078" x="9096375" y="4203700"/>
          <p14:tracePt t="17086" x="9112250" y="4251325"/>
          <p14:tracePt t="17094" x="9128125" y="4313238"/>
          <p14:tracePt t="17102" x="9159875" y="4329113"/>
          <p14:tracePt t="17112" x="9175750" y="4344988"/>
          <p14:tracePt t="17118" x="9239250" y="4392613"/>
          <p14:tracePt t="17126" x="9239250" y="4440238"/>
          <p14:tracePt t="17134" x="9286875" y="4503738"/>
          <p14:tracePt t="17142" x="9301163" y="4519613"/>
          <p14:tracePt t="17160" x="9317038" y="4535488"/>
          <p14:tracePt t="17166" x="9332913" y="4567238"/>
          <p14:tracePt t="17176" x="9380538" y="4598988"/>
          <p14:tracePt t="17190" x="9396413" y="4614863"/>
          <p14:tracePt t="17199" x="9412288" y="4614863"/>
          <p14:tracePt t="17206" x="9428163" y="4614863"/>
          <p14:tracePt t="17215" x="9459913" y="4645025"/>
          <p14:tracePt t="17222" x="9507538" y="4645025"/>
          <p14:tracePt t="17230" x="9571038" y="4645025"/>
          <p14:tracePt t="17239" x="9617075" y="4645025"/>
          <p14:tracePt t="17246" x="9680575" y="4645025"/>
          <p14:tracePt t="17254" x="9791700" y="4583113"/>
          <p14:tracePt t="17263" x="9871075" y="4471988"/>
          <p14:tracePt t="17270" x="9980613" y="4376738"/>
          <p14:tracePt t="17278" x="9996488" y="4360863"/>
          <p14:tracePt t="17286" x="10044113" y="4329113"/>
          <p14:tracePt t="17294" x="10091738" y="4251325"/>
          <p14:tracePt t="17304" x="10091738" y="4219575"/>
          <p14:tracePt t="17310" x="10107613" y="4171950"/>
          <p14:tracePt t="17318" x="10123488" y="4124325"/>
          <p14:tracePt t="17326" x="10123488" y="4060825"/>
          <p14:tracePt t="17334" x="10123488" y="4013200"/>
          <p14:tracePt t="17342" x="10123488" y="3981450"/>
          <p14:tracePt t="17351" x="10123488" y="3935413"/>
          <p14:tracePt t="17360" x="10123488" y="3871913"/>
          <p14:tracePt t="17367" x="10123488" y="3856038"/>
          <p14:tracePt t="17375" x="10123488" y="3840163"/>
          <p14:tracePt t="17383" x="10123488" y="3792538"/>
          <p14:tracePt t="17391" x="10123488" y="3760788"/>
          <p14:tracePt t="17399" x="10123488" y="3744913"/>
          <p14:tracePt t="17407" x="10107613" y="3681413"/>
          <p14:tracePt t="17415" x="10075863" y="3633788"/>
          <p14:tracePt t="17423" x="10059988" y="3617913"/>
          <p14:tracePt t="17431" x="10059988" y="3602038"/>
          <p14:tracePt t="17439" x="9996488" y="3556000"/>
          <p14:tracePt t="17447" x="9917113" y="3413125"/>
          <p14:tracePt t="17455" x="9871075" y="3381375"/>
          <p14:tracePt t="17463" x="9855200" y="3349625"/>
          <p14:tracePt t="17471" x="9839325" y="3333750"/>
          <p14:tracePt t="17479" x="9823450" y="3302000"/>
          <p14:tracePt t="17487" x="9807575" y="3286125"/>
          <p14:tracePt t="17504" x="9791700" y="3286125"/>
          <p14:tracePt t="17520" x="9744075" y="3286125"/>
          <p14:tracePt t="17527" x="9728200" y="3286125"/>
          <p14:tracePt t="17535" x="9696450" y="3286125"/>
          <p14:tracePt t="17544" x="9648825" y="3255963"/>
          <p14:tracePt t="17551" x="9601200" y="3255963"/>
          <p14:tracePt t="17568" x="9571038" y="3255963"/>
          <p14:tracePt t="17575" x="9555163" y="3255963"/>
          <p14:tracePt t="17583" x="9523413" y="3255963"/>
          <p14:tracePt t="17591" x="9507538" y="3255963"/>
          <p14:tracePt t="17599" x="9491663" y="3255963"/>
          <p14:tracePt t="17607" x="9475788" y="3255963"/>
          <p14:tracePt t="17624" x="9459913" y="3255963"/>
          <p14:tracePt t="17631" x="9444038" y="3255963"/>
          <p14:tracePt t="17648" x="9396413" y="3255963"/>
          <p14:tracePt t="17663" x="9380538" y="3255963"/>
          <p14:tracePt t="17671" x="9364663" y="3255963"/>
          <p14:tracePt t="17679" x="9332913" y="3255963"/>
          <p14:tracePt t="17687" x="9301163" y="3286125"/>
          <p14:tracePt t="17704" x="9286875" y="3286125"/>
          <p14:tracePt t="17711" x="9271000" y="3302000"/>
          <p14:tracePt t="17727" x="9255125" y="3302000"/>
          <p14:tracePt t="17744" x="9239250" y="3317875"/>
          <p14:tracePt t="17760" x="9223375" y="3333750"/>
          <p14:tracePt t="17767" x="9191625" y="3365500"/>
          <p14:tracePt t="17776" x="9175750" y="3381375"/>
          <p14:tracePt t="17783" x="9159875" y="3397250"/>
          <p14:tracePt t="17808" x="9159875" y="3460750"/>
          <p14:tracePt t="17832" x="9159875" y="3476625"/>
          <p14:tracePt t="17839" x="9159875" y="3492500"/>
          <p14:tracePt t="17847" x="9159875" y="3508375"/>
          <p14:tracePt t="17855" x="9159875" y="3524250"/>
          <p14:tracePt t="17863" x="9175750" y="3540125"/>
          <p14:tracePt t="17871" x="9223375" y="3540125"/>
          <p14:tracePt t="17880" x="9255125" y="3540125"/>
          <p14:tracePt t="17887" x="9286875" y="3540125"/>
          <p14:tracePt t="17895" x="9317038" y="3540125"/>
          <p14:tracePt t="17903" x="9364663" y="3540125"/>
          <p14:tracePt t="17920" x="9380538" y="3540125"/>
          <p14:tracePt t="17928" x="9380538" y="3508375"/>
          <p14:tracePt t="17936" x="9380538" y="3460750"/>
          <p14:tracePt t="17943" x="9380538" y="3444875"/>
          <p14:tracePt t="17976" x="9380538" y="3429000"/>
          <p14:tracePt t="18002" x="9380538" y="3413125"/>
          <p14:tracePt t="18016" x="9301163" y="3413125"/>
          <p14:tracePt t="18023" x="9271000" y="3460750"/>
          <p14:tracePt t="18031" x="9239250" y="3476625"/>
          <p14:tracePt t="18039" x="9207500" y="3476625"/>
          <p14:tracePt t="18048" x="9191625" y="3492500"/>
          <p14:tracePt t="18055" x="9175750" y="3508375"/>
          <p14:tracePt t="18071" x="9112250" y="3540125"/>
          <p14:tracePt t="18088" x="9064625" y="3540125"/>
          <p14:tracePt t="18096" x="9048750" y="3540125"/>
          <p14:tracePt t="18103" x="8986838" y="3556000"/>
          <p14:tracePt t="18111" x="8955088" y="3556000"/>
          <p14:tracePt t="18119" x="8923338" y="3556000"/>
          <p14:tracePt t="18127" x="8891588" y="3556000"/>
          <p14:tracePt t="18135" x="8875713" y="3556000"/>
          <p14:tracePt t="18143" x="8859838" y="3556000"/>
          <p14:tracePt t="18151" x="8812213" y="3556000"/>
          <p14:tracePt t="18160" x="8796338" y="3556000"/>
          <p14:tracePt t="18167" x="8764588" y="3556000"/>
          <p14:tracePt t="18175" x="8639175" y="3587750"/>
          <p14:tracePt t="18183" x="8591550" y="3587750"/>
          <p14:tracePt t="18191" x="8543925" y="3587750"/>
          <p14:tracePt t="18200" x="8512175" y="3587750"/>
          <p14:tracePt t="18207" x="8496300" y="3587750"/>
          <p14:tracePt t="18338" x="8480425" y="3587750"/>
          <p14:tracePt t="18344" x="8448675" y="3556000"/>
          <p14:tracePt t="18425" x="8480425" y="3556000"/>
          <p14:tracePt t="18431" x="8512175" y="3556000"/>
          <p14:tracePt t="18447" x="8559800" y="3540125"/>
          <p14:tracePt t="18455" x="8559800" y="3524250"/>
          <p14:tracePt t="18463" x="8623300" y="3476625"/>
          <p14:tracePt t="18471" x="8639175" y="3460750"/>
          <p14:tracePt t="18488" x="8639175" y="3444875"/>
          <p14:tracePt t="18496" x="8639175" y="3429000"/>
          <p14:tracePt t="18504" x="8639175" y="3413125"/>
          <p14:tracePt t="18511" x="8639175" y="3365500"/>
          <p14:tracePt t="18519" x="8639175" y="3302000"/>
          <p14:tracePt t="18536" x="8639175" y="3270250"/>
          <p14:tracePt t="18544" x="8639175" y="3240088"/>
          <p14:tracePt t="18551" x="8623300" y="3208338"/>
          <p14:tracePt t="18567" x="8607425" y="3192463"/>
          <p14:tracePt t="18575" x="8559800" y="3160713"/>
          <p14:tracePt t="18583" x="8512175" y="3128963"/>
          <p14:tracePt t="18591" x="8448675" y="3097213"/>
          <p14:tracePt t="18600" x="8432800" y="3097213"/>
          <p14:tracePt t="18608" x="8385175" y="3097213"/>
          <p14:tracePt t="18616" x="8370888" y="3097213"/>
          <p14:tracePt t="18623" x="8339138" y="3097213"/>
          <p14:tracePt t="18631" x="8291513" y="3081338"/>
          <p14:tracePt t="18648" x="8275638" y="3081338"/>
          <p14:tracePt t="18655" x="8228013" y="3081338"/>
          <p14:tracePt t="18663" x="8196263" y="3081338"/>
          <p14:tracePt t="18671" x="8132763" y="3081338"/>
          <p14:tracePt t="18679" x="8007350" y="3081338"/>
          <p14:tracePt t="18687" x="7785100" y="3081338"/>
          <p14:tracePt t="18695" x="7532688" y="3081338"/>
          <p14:tracePt t="18704" x="7232650" y="3081338"/>
          <p14:tracePt t="18711" x="7027863" y="3081338"/>
          <p14:tracePt t="18719" x="6900863" y="3081338"/>
          <p14:tracePt t="18727" x="6648450" y="3081338"/>
          <p14:tracePt t="18735" x="6475413" y="3081338"/>
          <p14:tracePt t="18743" x="6348413" y="3081338"/>
          <p14:tracePt t="18751" x="6269038" y="3081338"/>
          <p14:tracePt t="18759" x="6238875" y="3081338"/>
          <p14:tracePt t="18849" x="6223000" y="3081338"/>
          <p14:tracePt t="18864" x="6207125" y="3081338"/>
          <p14:tracePt t="18872" x="6175375" y="3081338"/>
          <p14:tracePt t="18888" x="6143625" y="3081338"/>
          <p14:tracePt t="18904" x="6127750" y="3081338"/>
          <p14:tracePt t="18912" x="6111875" y="3081338"/>
          <p14:tracePt t="18919" x="6064250" y="3081338"/>
          <p14:tracePt t="18927" x="6048375" y="3081338"/>
          <p14:tracePt t="18935" x="6016625" y="3081338"/>
          <p14:tracePt t="18943" x="5938838" y="3081338"/>
          <p14:tracePt t="18951" x="5875338" y="3033713"/>
          <p14:tracePt t="18959" x="5859463" y="3017838"/>
          <p14:tracePt t="18967" x="5843588" y="2986088"/>
          <p14:tracePt t="18975" x="5795963" y="2938463"/>
          <p14:tracePt t="18983" x="5716588" y="2860675"/>
          <p14:tracePt t="18991" x="5684838" y="2813050"/>
          <p14:tracePt t="18999" x="5684838" y="2797175"/>
          <p14:tracePt t="19008" x="5638800" y="2701925"/>
          <p14:tracePt t="19015" x="5607050" y="2670175"/>
          <p14:tracePt t="19023" x="5591175" y="2574925"/>
          <p14:tracePt t="19031" x="5559425" y="2497138"/>
          <p14:tracePt t="19039" x="5559425" y="2433638"/>
          <p14:tracePt t="19047" x="5559425" y="2386013"/>
          <p14:tracePt t="19055" x="5559425" y="2322513"/>
          <p14:tracePt t="19063" x="5559425" y="2274888"/>
          <p14:tracePt t="19071" x="5559425" y="2243138"/>
          <p14:tracePt t="19079" x="5559425" y="2197100"/>
          <p14:tracePt t="19087" x="5575300" y="2133600"/>
          <p14:tracePt t="19095" x="5622925" y="2117725"/>
          <p14:tracePt t="19103" x="5638800" y="2085975"/>
          <p14:tracePt t="19111" x="5653088" y="2054225"/>
          <p14:tracePt t="19119" x="5668963" y="2038350"/>
          <p14:tracePt t="19127" x="5684838" y="1990725"/>
          <p14:tracePt t="19135" x="5716588" y="1958975"/>
          <p14:tracePt t="19152" x="5732463" y="1927225"/>
          <p14:tracePt t="19168" x="5748338" y="1911350"/>
          <p14:tracePt t="19184" x="5764213" y="1895475"/>
          <p14:tracePt t="19289" x="5748338" y="1943100"/>
          <p14:tracePt t="19303" x="5732463" y="1958975"/>
          <p14:tracePt t="19311" x="5684838" y="1958975"/>
          <p14:tracePt t="19319" x="5668963" y="1974850"/>
          <p14:tracePt t="19327" x="5607050" y="2022475"/>
          <p14:tracePt t="19335" x="5559425" y="2038350"/>
          <p14:tracePt t="19343" x="5527675" y="2054225"/>
          <p14:tracePt t="19352" x="5480050" y="2133600"/>
          <p14:tracePt t="19360" x="5400675" y="2149475"/>
          <p14:tracePt t="19367" x="5353050" y="2197100"/>
          <p14:tracePt t="19375" x="5337175" y="2212975"/>
          <p14:tracePt t="19383" x="5322888" y="2228850"/>
          <p14:tracePt t="19391" x="5307013" y="2259013"/>
          <p14:tracePt t="19399" x="5243513" y="2322513"/>
          <p14:tracePt t="19407" x="5227638" y="2338388"/>
          <p14:tracePt t="19416" x="5211763" y="2354263"/>
          <p14:tracePt t="19432" x="5195888" y="2386013"/>
          <p14:tracePt t="19439" x="5164138" y="2417763"/>
          <p14:tracePt t="19448" x="5164138" y="2449513"/>
          <p14:tracePt t="19455" x="5116513" y="2513013"/>
          <p14:tracePt t="19464" x="5100638" y="2590800"/>
          <p14:tracePt t="19472" x="5053013" y="2654300"/>
          <p14:tracePt t="19480" x="4975225" y="2797175"/>
          <p14:tracePt t="19488" x="4927600" y="2844800"/>
          <p14:tracePt t="19496" x="4879975" y="2938463"/>
          <p14:tracePt t="19504" x="4848225" y="2986088"/>
          <p14:tracePt t="19512" x="4848225" y="3001963"/>
          <p14:tracePt t="19520" x="4848225" y="3017838"/>
          <p14:tracePt t="19529" x="4848225" y="3065463"/>
          <p14:tracePt t="19545" x="4848225" y="3160713"/>
          <p14:tracePt t="19552" x="4911725" y="3255963"/>
          <p14:tracePt t="19560" x="4959350" y="3302000"/>
          <p14:tracePt t="19568" x="5006975" y="3397250"/>
          <p14:tracePt t="19576" x="5132388" y="3524250"/>
          <p14:tracePt t="19584" x="5180013" y="3617913"/>
          <p14:tracePt t="19592" x="5195888" y="3633788"/>
          <p14:tracePt t="19600" x="5243513" y="3681413"/>
          <p14:tracePt t="19608" x="5353050" y="3824288"/>
          <p14:tracePt t="19616" x="5368925" y="3856038"/>
          <p14:tracePt t="19624" x="5416550" y="3903663"/>
          <p14:tracePt t="19633" x="5480050" y="3949700"/>
          <p14:tracePt t="19641" x="5527675" y="4029075"/>
          <p14:tracePt t="19648" x="5543550" y="4029075"/>
          <p14:tracePt t="19656" x="5591175" y="4060825"/>
          <p14:tracePt t="19673" x="5638800" y="4092575"/>
          <p14:tracePt t="19689" x="5668963" y="4092575"/>
          <p14:tracePt t="19697" x="5684838" y="4108450"/>
          <p14:tracePt t="19704" x="5732463" y="4124325"/>
          <p14:tracePt t="19721" x="5764213" y="4124325"/>
          <p14:tracePt t="19728" x="5795963" y="4124325"/>
          <p14:tracePt t="19736" x="5811838" y="4140200"/>
          <p14:tracePt t="19744" x="5827713" y="4140200"/>
          <p14:tracePt t="19752" x="5843588" y="4140200"/>
          <p14:tracePt t="19760" x="5859463" y="4140200"/>
          <p14:tracePt t="19769" x="5875338" y="4140200"/>
          <p14:tracePt t="19914" x="5843588" y="4140200"/>
          <p14:tracePt t="19920" x="5827713" y="4140200"/>
          <p14:tracePt t="19929" x="5795963" y="4140200"/>
          <p14:tracePt t="19936" x="5764213" y="4140200"/>
          <p14:tracePt t="19953" x="5748338" y="4140200"/>
          <p14:tracePt t="19960" x="5732463" y="4140200"/>
          <p14:tracePt t="19977" x="5668963" y="4140200"/>
          <p14:tracePt t="19993" x="5622925" y="4124325"/>
          <p14:tracePt t="20009" x="5591175" y="4124325"/>
          <p14:tracePt t="20026" x="5543550" y="4092575"/>
          <p14:tracePt t="20049" x="5527675" y="4092575"/>
          <p14:tracePt t="20056" x="5511800" y="4092575"/>
          <p14:tracePt t="20064" x="5480050" y="4092575"/>
          <p14:tracePt t="20072" x="5464175" y="4092575"/>
          <p14:tracePt t="20080" x="5400675" y="4092575"/>
          <p14:tracePt t="20088" x="5384800" y="4092575"/>
          <p14:tracePt t="20096" x="5322888" y="4092575"/>
          <p14:tracePt t="20104" x="5291138" y="4092575"/>
          <p14:tracePt t="20112" x="5275263" y="4092575"/>
          <p14:tracePt t="20120" x="5259388" y="4092575"/>
          <p14:tracePt t="20324" x="5291138" y="4092575"/>
          <p14:tracePt t="20328" x="5400675" y="4092575"/>
          <p14:tracePt t="20336" x="5416550" y="4092575"/>
          <p14:tracePt t="20345" x="5448300" y="4092575"/>
          <p14:tracePt t="20353" x="5464175" y="4076700"/>
          <p14:tracePt t="20360" x="5511800" y="4076700"/>
          <p14:tracePt t="20368" x="5575300" y="4076700"/>
          <p14:tracePt t="20376" x="5638800" y="4076700"/>
          <p14:tracePt t="20385" x="5732463" y="4076700"/>
          <p14:tracePt t="20392" x="5891213" y="4076700"/>
          <p14:tracePt t="20400" x="5969000" y="4076700"/>
          <p14:tracePt t="20408" x="6000750" y="4076700"/>
          <p14:tracePt t="20416" x="6127750" y="4076700"/>
          <p14:tracePt t="20424" x="6207125" y="4029075"/>
          <p14:tracePt t="20432" x="6300788" y="3997325"/>
          <p14:tracePt t="20440" x="6332538" y="3997325"/>
          <p14:tracePt t="20448" x="6411913" y="3981450"/>
          <p14:tracePt t="20456" x="6475413" y="3981450"/>
          <p14:tracePt t="20464" x="6538913" y="3949700"/>
          <p14:tracePt t="20472" x="6648450" y="3935413"/>
          <p14:tracePt t="20480" x="6743700" y="3903663"/>
          <p14:tracePt t="20488" x="6916738" y="3840163"/>
          <p14:tracePt t="20496" x="7169150" y="3840163"/>
          <p14:tracePt t="20504" x="7359650" y="3776663"/>
          <p14:tracePt t="20513" x="7612063" y="3744913"/>
          <p14:tracePt t="20520" x="7832725" y="3744913"/>
          <p14:tracePt t="20528" x="8116888" y="3744913"/>
          <p14:tracePt t="20536" x="8291513" y="3744913"/>
          <p14:tracePt t="20544" x="8512175" y="3744913"/>
          <p14:tracePt t="20552" x="8716963" y="3744913"/>
          <p14:tracePt t="20560" x="8812213" y="3744913"/>
          <p14:tracePt t="20569" x="8939213" y="3744913"/>
          <p14:tracePt t="20576" x="9032875" y="3744913"/>
          <p14:tracePt t="20737" x="9048750" y="3744913"/>
          <p14:tracePt t="20809" x="9048750" y="3760788"/>
          <p14:tracePt t="20816" x="9032875" y="3760788"/>
          <p14:tracePt t="20824" x="8955088" y="3776663"/>
          <p14:tracePt t="20833" x="8939213" y="3776663"/>
          <p14:tracePt t="20848" x="8907463" y="3776663"/>
          <p14:tracePt t="20857" x="8891588" y="3776663"/>
          <p14:tracePt t="20864" x="8828088" y="3776663"/>
          <p14:tracePt t="20872" x="8780463" y="3776663"/>
          <p14:tracePt t="20880" x="8732838" y="3792538"/>
          <p14:tracePt t="20897" x="8639175" y="3792538"/>
          <p14:tracePt t="20904" x="8607425" y="3792538"/>
          <p14:tracePt t="20912" x="8591550" y="3824288"/>
          <p14:tracePt t="20920" x="8528050" y="3824288"/>
          <p14:tracePt t="20936" x="8464550" y="3840163"/>
          <p14:tracePt t="20945" x="8432800" y="3840163"/>
          <p14:tracePt t="20952" x="8401050" y="3840163"/>
          <p14:tracePt t="20960" x="8355013" y="3856038"/>
          <p14:tracePt t="20968" x="8323263" y="3856038"/>
          <p14:tracePt t="20977" x="8243888" y="3856038"/>
          <p14:tracePt t="20985" x="8228013" y="3856038"/>
          <p14:tracePt t="20993" x="8196263" y="3887788"/>
          <p14:tracePt t="21000" x="8148638" y="3887788"/>
          <p14:tracePt t="21017" x="8132763" y="3887788"/>
          <p14:tracePt t="21171" x="8164513" y="3903663"/>
          <p14:tracePt t="21177" x="8180388" y="3903663"/>
          <p14:tracePt t="21184" x="8212138" y="3935413"/>
          <p14:tracePt t="21193" x="8259763" y="3935413"/>
          <p14:tracePt t="21200" x="8323263" y="3965575"/>
          <p14:tracePt t="21209" x="8370888" y="3965575"/>
          <p14:tracePt t="21216" x="8401050" y="3965575"/>
          <p14:tracePt t="21225" x="8480425" y="3965575"/>
          <p14:tracePt t="21232" x="8543925" y="3965575"/>
          <p14:tracePt t="21241" x="8575675" y="3965575"/>
          <p14:tracePt t="21249" x="8701088" y="3965575"/>
          <p14:tracePt t="21256" x="8780463" y="3965575"/>
          <p14:tracePt t="21264" x="8875713" y="3965575"/>
          <p14:tracePt t="21272" x="8907463" y="3965575"/>
          <p14:tracePt t="21280" x="8955088" y="3965575"/>
          <p14:tracePt t="21288" x="9017000" y="3965575"/>
          <p14:tracePt t="21296" x="9080500" y="3965575"/>
          <p14:tracePt t="21305" x="9128125" y="3965575"/>
          <p14:tracePt t="21312" x="9144000" y="3965575"/>
          <p14:tracePt t="21328" x="9175750" y="3965575"/>
          <p14:tracePt t="21337" x="9223375" y="3965575"/>
          <p14:tracePt t="21345" x="9239250" y="3965575"/>
          <p14:tracePt t="21353" x="9286875" y="3965575"/>
          <p14:tracePt t="21369" x="9301163" y="3965575"/>
          <p14:tracePt t="21376" x="9332913" y="3965575"/>
          <p14:tracePt t="21392" x="9348788" y="3965575"/>
          <p14:tracePt t="21409" x="9412288" y="3935413"/>
          <p14:tracePt t="21416" x="9491663" y="3935413"/>
          <p14:tracePt t="21424" x="9523413" y="3919538"/>
          <p14:tracePt t="21432" x="9539288" y="3903663"/>
          <p14:tracePt t="21440" x="9601200" y="3903663"/>
          <p14:tracePt t="21449" x="9617075" y="3903663"/>
          <p14:tracePt t="21457" x="9664700" y="3887788"/>
          <p14:tracePt t="21684" x="9617075" y="3887788"/>
          <p14:tracePt t="21697" x="9586913" y="3887788"/>
          <p14:tracePt t="21714" x="9539288" y="3887788"/>
          <p14:tracePt t="21722" x="9475788" y="3887788"/>
          <p14:tracePt t="21729" x="9412288" y="3887788"/>
          <p14:tracePt t="21737" x="9332913" y="3887788"/>
          <p14:tracePt t="21745" x="9239250" y="3887788"/>
          <p14:tracePt t="21753" x="9207500" y="3887788"/>
          <p14:tracePt t="21761" x="9048750" y="3887788"/>
          <p14:tracePt t="21769" x="8859838" y="3887788"/>
          <p14:tracePt t="21777" x="8655050" y="3919538"/>
          <p14:tracePt t="21785" x="8480425" y="3919538"/>
          <p14:tracePt t="21793" x="8355013" y="3919538"/>
          <p14:tracePt t="21801" x="8212138" y="3919538"/>
          <p14:tracePt t="21809" x="8180388" y="3919538"/>
          <p14:tracePt t="21817" x="8164513" y="3919538"/>
          <p14:tracePt t="21825" x="8148638" y="3919538"/>
          <p14:tracePt t="21858" x="8116888" y="3919538"/>
          <p14:tracePt t="21953" x="8085138" y="3919538"/>
          <p14:tracePt t="22100" x="8039100" y="3919538"/>
          <p14:tracePt t="22105" x="8023225" y="3919538"/>
          <p14:tracePt t="22113" x="7991475" y="3919538"/>
          <p14:tracePt t="22130" x="7975600" y="3919538"/>
          <p14:tracePt t="22164" x="7943850" y="3919538"/>
          <p14:tracePt t="22268" x="7943850" y="3887788"/>
          <p14:tracePt t="22282" x="7959725" y="3856038"/>
          <p14:tracePt t="22332" x="7975600" y="3808413"/>
          <p14:tracePt t="22338" x="7991475" y="3776663"/>
          <p14:tracePt t="22345" x="8007350" y="3776663"/>
          <p14:tracePt t="22353" x="8023225" y="3760788"/>
          <p14:tracePt t="22361" x="8070850" y="3760788"/>
          <p14:tracePt t="22369" x="8085138" y="3744913"/>
          <p14:tracePt t="22386" x="8116888" y="3729038"/>
          <p14:tracePt t="22394" x="8164513" y="3713163"/>
          <p14:tracePt t="22401" x="8212138" y="3713163"/>
          <p14:tracePt t="22410" x="8228013" y="3681413"/>
          <p14:tracePt t="22417" x="8259763" y="3665538"/>
          <p14:tracePt t="22425" x="8291513" y="3617913"/>
          <p14:tracePt t="22433" x="8307388" y="3602038"/>
          <p14:tracePt t="22442" x="8339138" y="3587750"/>
          <p14:tracePt t="22449" x="8416925" y="3540125"/>
          <p14:tracePt t="22457" x="8480425" y="3492500"/>
          <p14:tracePt t="22465" x="8528050" y="3429000"/>
          <p14:tracePt t="22473" x="8575675" y="3381375"/>
          <p14:tracePt t="22481" x="8623300" y="3333750"/>
          <p14:tracePt t="22489" x="8670925" y="3286125"/>
          <p14:tracePt t="22497" x="8748713" y="3176588"/>
          <p14:tracePt t="22505" x="8812213" y="3128963"/>
          <p14:tracePt t="22513" x="8859838" y="3097213"/>
          <p14:tracePt t="22521" x="8907463" y="3065463"/>
          <p14:tracePt t="22529" x="8955088" y="3049588"/>
          <p14:tracePt t="22538" x="8970963" y="3001963"/>
          <p14:tracePt t="22546" x="9064625" y="2986088"/>
          <p14:tracePt t="22554" x="9112250" y="2954338"/>
          <p14:tracePt t="22561" x="9207500" y="2908300"/>
          <p14:tracePt t="22569" x="9223375" y="2892425"/>
          <p14:tracePt t="22577" x="9271000" y="2876550"/>
          <p14:tracePt t="22586" x="9286875" y="2860675"/>
          <p14:tracePt t="22602" x="9301163" y="2813050"/>
          <p14:tracePt t="22634" x="9301163" y="2797175"/>
          <p14:tracePt t="22708" x="9301163" y="2781300"/>
          <p14:tracePt t="22722" x="9175750" y="2860675"/>
          <p14:tracePt t="22729" x="9144000" y="2860675"/>
          <p14:tracePt t="22737" x="9032875" y="2938463"/>
          <p14:tracePt t="22745" x="9001125" y="2954338"/>
          <p14:tracePt t="22753" x="8891588" y="3065463"/>
          <p14:tracePt t="22761" x="8748713" y="3128963"/>
          <p14:tracePt t="22769" x="8639175" y="3208338"/>
          <p14:tracePt t="22778" x="8480425" y="3365500"/>
          <p14:tracePt t="22786" x="8370888" y="3476625"/>
          <p14:tracePt t="22794" x="8101013" y="3602038"/>
          <p14:tracePt t="22801" x="7959725" y="3665538"/>
          <p14:tracePt t="22809" x="7848600" y="3744913"/>
          <p14:tracePt t="22817" x="7754938" y="3776663"/>
          <p14:tracePt t="22825" x="7723188" y="3808413"/>
          <p14:tracePt t="22833" x="7675563" y="3840163"/>
          <p14:tracePt t="22859" x="7659688" y="3856038"/>
          <p14:tracePt t="22866" x="7643813" y="3871913"/>
          <p14:tracePt t="22882" x="7627938" y="3935413"/>
          <p14:tracePt t="22889" x="7612063" y="3935413"/>
          <p14:tracePt t="22897" x="7596188" y="3949700"/>
          <p14:tracePt t="23035" x="7596188" y="3997325"/>
          <p14:tracePt t="23042" x="7643813" y="3997325"/>
          <p14:tracePt t="23050" x="7659688" y="3981450"/>
          <p14:tracePt t="23074" x="7675563" y="3981450"/>
          <p14:tracePt t="23089" x="7723188" y="3981450"/>
          <p14:tracePt t="23097" x="7754938" y="3981450"/>
          <p14:tracePt t="23106" x="7800975" y="3965575"/>
          <p14:tracePt t="23113" x="7832725" y="3965575"/>
          <p14:tracePt t="23121" x="7864475" y="3965575"/>
          <p14:tracePt t="23129" x="7912100" y="3949700"/>
          <p14:tracePt t="23137" x="7959725" y="3919538"/>
          <p14:tracePt t="23145" x="8007350" y="3919538"/>
          <p14:tracePt t="23153" x="8070850" y="3871913"/>
          <p14:tracePt t="23169" x="8164513" y="3871913"/>
          <p14:tracePt t="23178" x="8180388" y="3856038"/>
          <p14:tracePt t="23243" x="8228013" y="3856038"/>
          <p14:tracePt t="23259" x="8243888" y="3808413"/>
          <p14:tracePt t="23492" x="8243888" y="3792538"/>
          <p14:tracePt t="23500" x="8243888" y="3760788"/>
          <p14:tracePt t="23505" x="8291513" y="3713163"/>
          <p14:tracePt t="23514" x="8307388" y="3697288"/>
          <p14:tracePt t="23521" x="8355013" y="3633788"/>
          <p14:tracePt t="23529" x="8370888" y="3587750"/>
          <p14:tracePt t="23537" x="8385175" y="3556000"/>
          <p14:tracePt t="23545" x="8432800" y="3476625"/>
          <p14:tracePt t="23553" x="8543925" y="3365500"/>
          <p14:tracePt t="23561" x="8623300" y="3317875"/>
          <p14:tracePt t="23570" x="8716963" y="3240088"/>
          <p14:tracePt t="23578" x="8764588" y="3176588"/>
          <p14:tracePt t="23585" x="8843963" y="3097213"/>
          <p14:tracePt t="23593" x="8986838" y="3017838"/>
          <p14:tracePt t="23601" x="9032875" y="2938463"/>
          <p14:tracePt t="23609" x="9144000" y="2860675"/>
          <p14:tracePt t="23617" x="9255125" y="2781300"/>
          <p14:tracePt t="23625" x="9301163" y="2733675"/>
          <p14:tracePt t="23633" x="9364663" y="2686050"/>
          <p14:tracePt t="23650" x="9412288" y="2670175"/>
          <p14:tracePt t="23797" x="9380538" y="2670175"/>
          <p14:tracePt t="23802" x="9332913" y="2749550"/>
          <p14:tracePt t="23810" x="9317038" y="2765425"/>
          <p14:tracePt t="23820" x="9301163" y="2797175"/>
          <p14:tracePt t="23826" x="9255125" y="2844800"/>
          <p14:tracePt t="23834" x="9207500" y="2922588"/>
          <p14:tracePt t="23842" x="9175750" y="2986088"/>
          <p14:tracePt t="23850" x="9159875" y="3049588"/>
          <p14:tracePt t="23858" x="9112250" y="3160713"/>
          <p14:tracePt t="23866" x="9080500" y="3224213"/>
          <p14:tracePt t="23874" x="9064625" y="3270250"/>
          <p14:tracePt t="23882" x="8986838" y="3381375"/>
          <p14:tracePt t="23890" x="8939213" y="3413125"/>
          <p14:tracePt t="23898" x="8939213" y="3460750"/>
          <p14:tracePt t="23906" x="8939213" y="3508375"/>
          <p14:tracePt t="23914" x="8923338" y="3602038"/>
          <p14:tracePt t="23923" x="8891588" y="3665538"/>
          <p14:tracePt t="23930" x="8891588" y="3713163"/>
          <p14:tracePt t="23938" x="8891588" y="3808413"/>
          <p14:tracePt t="23946" x="8891588" y="3871913"/>
          <p14:tracePt t="23954" x="8891588" y="3965575"/>
          <p14:tracePt t="23962" x="8891588" y="3981450"/>
          <p14:tracePt t="23970" x="8891588" y="4044950"/>
          <p14:tracePt t="23978" x="8891588" y="4060825"/>
          <p14:tracePt t="23986" x="8891588" y="4092575"/>
          <p14:tracePt t="23994" x="8891588" y="4171950"/>
          <p14:tracePt t="24002" x="8891588" y="4203700"/>
          <p14:tracePt t="24010" x="8923338" y="4251325"/>
          <p14:tracePt t="24027" x="8970963" y="4297363"/>
          <p14:tracePt t="24034" x="8986838" y="4344988"/>
          <p14:tracePt t="24042" x="8986838" y="4360863"/>
          <p14:tracePt t="24051" x="9001125" y="4392613"/>
          <p14:tracePt t="24066" x="9001125" y="4408488"/>
          <p14:tracePt t="24074" x="9048750" y="4456113"/>
          <p14:tracePt t="24083" x="9064625" y="4471988"/>
          <p14:tracePt t="24090" x="9080500" y="4519613"/>
          <p14:tracePt t="24098" x="9096375" y="4519613"/>
          <p14:tracePt t="24106" x="9144000" y="4519613"/>
          <p14:tracePt t="24115" x="9175750" y="4519613"/>
          <p14:tracePt t="24122" x="9223375" y="4519613"/>
          <p14:tracePt t="24131" x="9239250" y="4519613"/>
          <p14:tracePt t="24138" x="9348788" y="4519613"/>
          <p14:tracePt t="24154" x="9428163" y="4487863"/>
          <p14:tracePt t="24163" x="9491663" y="4487863"/>
          <p14:tracePt t="24170" x="9586913" y="4424363"/>
          <p14:tracePt t="24179" x="9775825" y="4344988"/>
          <p14:tracePt t="24187" x="9823450" y="4297363"/>
          <p14:tracePt t="24194" x="9886950" y="4267200"/>
          <p14:tracePt t="24202" x="9932988" y="4219575"/>
          <p14:tracePt t="24210" x="9948863" y="4203700"/>
          <p14:tracePt t="24227" x="9964738" y="4187825"/>
          <p14:tracePt t="24269" x="9964738" y="4156075"/>
          <p14:tracePt t="24274" x="9964738" y="4108450"/>
          <p14:tracePt t="24300" x="9964738" y="4076700"/>
          <p14:tracePt t="24306" x="9964738" y="4044950"/>
          <p14:tracePt t="24322" x="9948863" y="4044950"/>
          <p14:tracePt t="24330" x="9932988" y="4029075"/>
          <p14:tracePt t="24338" x="9917113" y="4013200"/>
          <p14:tracePt t="24347" x="9902825" y="3997325"/>
          <p14:tracePt t="24363" x="9902825" y="3981450"/>
          <p14:tracePt t="24387" x="9871075" y="3935413"/>
          <p14:tracePt t="24467" x="9839325" y="3935413"/>
          <p14:tracePt t="24475" x="9791700" y="3949700"/>
          <p14:tracePt t="24482" x="9759950" y="3949700"/>
          <p14:tracePt t="24490" x="9712325" y="3965575"/>
          <p14:tracePt t="24498" x="9664700" y="3965575"/>
          <p14:tracePt t="24506" x="9617075" y="4013200"/>
          <p14:tracePt t="24514" x="9586913" y="4013200"/>
          <p14:tracePt t="24522" x="9475788" y="4060825"/>
          <p14:tracePt t="24530" x="9380538" y="4140200"/>
          <p14:tracePt t="24538" x="9271000" y="4203700"/>
          <p14:tracePt t="24546" x="9223375" y="4219575"/>
          <p14:tracePt t="24554" x="9128125" y="4297363"/>
          <p14:tracePt t="24562" x="9080500" y="4313238"/>
          <p14:tracePt t="24570" x="8970963" y="4392613"/>
          <p14:tracePt t="24579" x="8955088" y="4440238"/>
          <p14:tracePt t="24586" x="8891588" y="4471988"/>
          <p14:tracePt t="24594" x="8812213" y="4535488"/>
          <p14:tracePt t="24602" x="8732838" y="4645025"/>
          <p14:tracePt t="24610" x="8716963" y="4660900"/>
          <p14:tracePt t="24618" x="8655050" y="4724400"/>
          <p14:tracePt t="24626" x="8496300" y="4851400"/>
          <p14:tracePt t="24635" x="8448675" y="4899025"/>
          <p14:tracePt t="24642" x="8385175" y="4962525"/>
          <p14:tracePt t="24650" x="8355013" y="4976813"/>
          <p14:tracePt t="24658" x="8323263" y="5040313"/>
          <p14:tracePt t="24666" x="8307388" y="5072063"/>
          <p14:tracePt t="24861" x="8307388" y="5040313"/>
          <p14:tracePt t="24866" x="8307388" y="5024438"/>
          <p14:tracePt t="24874" x="8307388" y="5008563"/>
          <p14:tracePt t="24883" x="8307388" y="4962525"/>
          <p14:tracePt t="24899" x="8307388" y="4835525"/>
          <p14:tracePt t="24906" x="8339138" y="4787900"/>
          <p14:tracePt t="24914" x="8355013" y="4772025"/>
          <p14:tracePt t="24922" x="8385175" y="4740275"/>
          <p14:tracePt t="24931" x="8416925" y="4692650"/>
          <p14:tracePt t="24939" x="8432800" y="4645025"/>
          <p14:tracePt t="24946" x="8448675" y="4614863"/>
          <p14:tracePt t="24962" x="8480425" y="4583113"/>
          <p14:tracePt t="24970" x="8512175" y="4583113"/>
          <p14:tracePt t="24978" x="8528050" y="4567238"/>
          <p14:tracePt t="24986" x="8575675" y="4551363"/>
          <p14:tracePt t="24994" x="8591550" y="4551363"/>
          <p14:tracePt t="25002" x="8623300" y="4551363"/>
          <p14:tracePt t="25010" x="8670925" y="4551363"/>
          <p14:tracePt t="25018" x="8701088" y="4551363"/>
          <p14:tracePt t="25026" x="8716963" y="4551363"/>
          <p14:tracePt t="25034" x="8764588" y="4551363"/>
          <p14:tracePt t="25043" x="8859838" y="4551363"/>
          <p14:tracePt t="25050" x="8875713" y="4551363"/>
          <p14:tracePt t="25058" x="8939213" y="4503738"/>
          <p14:tracePt t="25066" x="8970963" y="4503738"/>
          <p14:tracePt t="25074" x="9017000" y="4440238"/>
          <p14:tracePt t="25082" x="9064625" y="4424363"/>
          <p14:tracePt t="25090" x="9112250" y="4376738"/>
          <p14:tracePt t="25098" x="9191625" y="4297363"/>
          <p14:tracePt t="25106" x="9239250" y="4235450"/>
          <p14:tracePt t="25114" x="9255125" y="4219575"/>
          <p14:tracePt t="25122" x="9255125" y="4124325"/>
          <p14:tracePt t="25130" x="9255125" y="4108450"/>
          <p14:tracePt t="25138" x="9255125" y="4044950"/>
          <p14:tracePt t="25146" x="9255125" y="3949700"/>
          <p14:tracePt t="25154" x="9255125" y="3856038"/>
          <p14:tracePt t="25162" x="9223375" y="3760788"/>
          <p14:tracePt t="25170" x="9064625" y="3602038"/>
          <p14:tracePt t="25178" x="8970963" y="3460750"/>
          <p14:tracePt t="25186" x="8923338" y="3349625"/>
          <p14:tracePt t="25195" x="8875713" y="3255963"/>
          <p14:tracePt t="25202" x="8748713" y="3097213"/>
          <p14:tracePt t="25210" x="8716963" y="3001963"/>
          <p14:tracePt t="25218" x="8686800" y="2828925"/>
          <p14:tracePt t="25226" x="8670925" y="2749550"/>
          <p14:tracePt t="25234" x="8639175" y="2622550"/>
          <p14:tracePt t="25242" x="8591550" y="2433638"/>
          <p14:tracePt t="25251" x="8528050" y="2259013"/>
          <p14:tracePt t="25259" x="8528050" y="2165350"/>
          <p14:tracePt t="25266" x="8464550" y="2054225"/>
          <p14:tracePt t="25274" x="8448675" y="1958975"/>
          <p14:tracePt t="25282" x="8385175" y="1785938"/>
          <p14:tracePt t="25290" x="8385175" y="1770063"/>
          <p14:tracePt t="25298" x="8370888" y="1722438"/>
          <p14:tracePt t="25307" x="8370888" y="1706563"/>
          <p14:tracePt t="25323" x="8370888" y="1674813"/>
          <p14:tracePt t="25347" x="8370888" y="1643063"/>
          <p14:tracePt t="25371" x="8370888" y="1611313"/>
          <p14:tracePt t="25428" x="8370888" y="1563688"/>
          <p14:tracePt t="25434" x="8370888" y="1533525"/>
          <p14:tracePt t="25442" x="8370888" y="1485900"/>
          <p14:tracePt t="25450" x="8370888" y="1470025"/>
          <p14:tracePt t="25458" x="8370888" y="1454150"/>
          <p14:tracePt t="25466" x="8370888" y="1438275"/>
          <p14:tracePt t="25483" x="8370888" y="1422400"/>
          <p14:tracePt t="25498" x="8370888" y="1406525"/>
          <p14:tracePt t="25515" x="8355013" y="1390650"/>
          <p14:tracePt t="25531" x="8307388" y="1358900"/>
          <p14:tracePt t="25539" x="8291513" y="1358900"/>
          <p14:tracePt t="25554" x="8275638" y="1327150"/>
          <p14:tracePt t="25564" x="8259763" y="1327150"/>
          <p14:tracePt t="25571" x="8243888" y="1311275"/>
          <p14:tracePt t="25586" x="8196263" y="1279525"/>
          <p14:tracePt t="25594" x="8180388" y="1263650"/>
          <p14:tracePt t="25603" x="8164513" y="1263650"/>
          <p14:tracePt t="25610" x="8116888" y="1231900"/>
          <p14:tracePt t="25619" x="8101013" y="1216025"/>
          <p14:tracePt t="25627" x="8054975" y="1154113"/>
          <p14:tracePt t="25634" x="8039100" y="1122363"/>
          <p14:tracePt t="25642" x="8023225" y="1090613"/>
          <p14:tracePt t="25650" x="7975600" y="1074738"/>
          <p14:tracePt t="25658" x="7943850" y="1042988"/>
          <p14:tracePt t="25666" x="7896225" y="995363"/>
          <p14:tracePt t="25675" x="7864475" y="963613"/>
          <p14:tracePt t="25682" x="7848600" y="947738"/>
          <p14:tracePt t="25691" x="7832725" y="915988"/>
          <p14:tracePt t="25698" x="7816850" y="915988"/>
          <p14:tracePt t="25706" x="7800975" y="900113"/>
          <p14:tracePt t="25714" x="7754938" y="884238"/>
          <p14:tracePt t="25722" x="7739063" y="868363"/>
          <p14:tracePt t="25730" x="7723188" y="854075"/>
          <p14:tracePt t="25739" x="7643813" y="822325"/>
          <p14:tracePt t="25746" x="7612063" y="790575"/>
          <p14:tracePt t="25755" x="7548563" y="742950"/>
          <p14:tracePt t="25762" x="7500938" y="711200"/>
          <p14:tracePt t="25770" x="7454900" y="663575"/>
          <p14:tracePt t="25779" x="7391400" y="663575"/>
          <p14:tracePt t="25786" x="7327900" y="647700"/>
          <p14:tracePt t="25794" x="7216775" y="615950"/>
          <p14:tracePt t="25803" x="7185025" y="584200"/>
          <p14:tracePt t="25811" x="7154863" y="584200"/>
          <p14:tracePt t="25819" x="7123113" y="552450"/>
          <p14:tracePt t="25835" x="7107238" y="552450"/>
          <p14:tracePt t="25843" x="7091363" y="552450"/>
          <p14:tracePt t="25851" x="7075488" y="552450"/>
          <p14:tracePt t="25868" x="7027863" y="552450"/>
          <p14:tracePt t="25883" x="7011988" y="552450"/>
          <p14:tracePt t="25891" x="6996113" y="552450"/>
          <p14:tracePt t="25900" x="6980238" y="552450"/>
          <p14:tracePt t="25907" x="6916738" y="568325"/>
          <p14:tracePt t="25915" x="6900863" y="584200"/>
          <p14:tracePt t="25998" x="6838950" y="584200"/>
          <p14:tracePt t="26005" x="6727825" y="427038"/>
          <p14:tracePt t="26020" x="6696075" y="411163"/>
          <p14:tracePt t="26052" x="6664325" y="411163"/>
          <p14:tracePt t="26068" x="6569075" y="411163"/>
          <p14:tracePt t="26084" x="6523038" y="411163"/>
          <p14:tracePt t="26108" x="6507163" y="331788"/>
          <p14:tracePt t="26115" x="6507163" y="4762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E9E56F-F957-8895-0135-CEDD692D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25" y="4977606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RESULTS AND RESPONCES</a:t>
            </a:r>
          </a:p>
        </p:txBody>
      </p:sp>
      <p:pic>
        <p:nvPicPr>
          <p:cNvPr id="6" name="Picture 5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6297B693-38D9-7635-B7E7-D0CF9641A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313" y="432236"/>
            <a:ext cx="2228590" cy="4952424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1547E-F632-0295-A4F5-3721327C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466" y="438478"/>
            <a:ext cx="2137374" cy="48510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7CAF337-057F-85B4-868F-58BBC5E0C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366" y="360919"/>
            <a:ext cx="2201559" cy="489235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8FF138-2D49-1AE3-3F6A-0C46190E1D63}"/>
              </a:ext>
            </a:extLst>
          </p:cNvPr>
          <p:cNvSpPr/>
          <p:nvPr/>
        </p:nvSpPr>
        <p:spPr>
          <a:xfrm>
            <a:off x="3515297" y="2718079"/>
            <a:ext cx="1950098" cy="432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8ED12E-DD66-261D-D4BB-F7331C9847C0}"/>
              </a:ext>
            </a:extLst>
          </p:cNvPr>
          <p:cNvSpPr/>
          <p:nvPr/>
        </p:nvSpPr>
        <p:spPr>
          <a:xfrm>
            <a:off x="5927497" y="3032449"/>
            <a:ext cx="1604866" cy="3545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79" name="Audio 78">
            <a:hlinkClick r:id="" action="ppaction://media"/>
            <a:extLst>
              <a:ext uri="{FF2B5EF4-FFF2-40B4-BE49-F238E27FC236}">
                <a16:creationId xmlns:a16="http://schemas.microsoft.com/office/drawing/2014/main" id="{DEF7DA49-D5ED-3569-0AC8-66AD659CAB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002.2199"/>
                </p14:media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44112" y="471927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13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26"/>
    </mc:Choice>
    <mc:Fallback xmlns="">
      <p:transition spd="slow" advTm="119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2" x="4622800" y="6311900"/>
          <p14:tracePt t="2489" x="2732088" y="6762750"/>
          <p14:tracePt t="2497" x="2779713" y="6699250"/>
          <p14:tracePt t="2505" x="2811463" y="6621463"/>
          <p14:tracePt t="2514" x="2859088" y="6494463"/>
          <p14:tracePt t="2521" x="2890838" y="6273800"/>
          <p14:tracePt t="2530" x="2921000" y="6051550"/>
          <p14:tracePt t="2538" x="2921000" y="5878513"/>
          <p14:tracePt t="2545" x="2921000" y="5719763"/>
          <p14:tracePt t="2553" x="2921000" y="5578475"/>
          <p14:tracePt t="2561" x="2921000" y="5451475"/>
          <p14:tracePt t="2569" x="2921000" y="5356225"/>
          <p14:tracePt t="2578" x="2921000" y="5262563"/>
          <p14:tracePt t="2586" x="2921000" y="5230813"/>
          <p14:tracePt t="2593" x="2921000" y="5199063"/>
          <p14:tracePt t="2627" x="2921000" y="5183188"/>
          <p14:tracePt t="2635" x="2921000" y="5151438"/>
          <p14:tracePt t="2641" x="2921000" y="5087938"/>
          <p14:tracePt t="2650" x="2921000" y="5072063"/>
          <p14:tracePt t="2657" x="2921000" y="5024438"/>
          <p14:tracePt t="2667" x="2921000" y="5008563"/>
          <p14:tracePt t="2674" x="2921000" y="4992688"/>
          <p14:tracePt t="2682" x="2921000" y="4930775"/>
          <p14:tracePt t="2690" x="2921000" y="4883150"/>
          <p14:tracePt t="2698" x="2905125" y="4851400"/>
          <p14:tracePt t="2706" x="2905125" y="4724400"/>
          <p14:tracePt t="2714" x="2905125" y="4645025"/>
          <p14:tracePt t="2722" x="2874963" y="4583113"/>
          <p14:tracePt t="2729" x="2874963" y="4567238"/>
          <p14:tracePt t="2737" x="2874963" y="4519613"/>
          <p14:tracePt t="2746" x="2874963" y="4503738"/>
          <p14:tracePt t="2753" x="2874963" y="4471988"/>
          <p14:tracePt t="2761" x="2874963" y="4456113"/>
          <p14:tracePt t="2769" x="2859088" y="4408488"/>
          <p14:tracePt t="2777" x="2827338" y="4313238"/>
          <p14:tracePt t="2785" x="2827338" y="4297363"/>
          <p14:tracePt t="2794" x="2827338" y="4267200"/>
          <p14:tracePt t="2802" x="2811463" y="4219575"/>
          <p14:tracePt t="2810" x="2811463" y="4203700"/>
          <p14:tracePt t="2819" x="2811463" y="4140200"/>
          <p14:tracePt t="2834" x="2811463" y="4092575"/>
          <p14:tracePt t="4078" x="2700338" y="4013200"/>
          <p14:tracePt t="4083" x="2590800" y="3871913"/>
          <p14:tracePt t="4090" x="2543175" y="3824288"/>
          <p14:tracePt t="4099" x="2495550" y="3744913"/>
          <p14:tracePt t="4948" x="2495550" y="3760788"/>
          <p14:tracePt t="4955" x="2543175" y="3792538"/>
          <p14:tracePt t="4962" x="2559050" y="3840163"/>
          <p14:tracePt t="4970" x="2605088" y="3903663"/>
          <p14:tracePt t="4978" x="2652713" y="3935413"/>
          <p14:tracePt t="4986" x="2684463" y="3949700"/>
          <p14:tracePt t="4996" x="2763838" y="4029075"/>
          <p14:tracePt t="5002" x="2779713" y="4044950"/>
          <p14:tracePt t="5011" x="2795588" y="4076700"/>
          <p14:tracePt t="5018" x="2843213" y="4108450"/>
          <p14:tracePt t="5035" x="2890838" y="4124325"/>
          <p14:tracePt t="5043" x="2936875" y="4140200"/>
          <p14:tracePt t="5051" x="3032125" y="4171950"/>
          <p14:tracePt t="5060" x="3127375" y="4171950"/>
          <p14:tracePt t="5067" x="3190875" y="4187825"/>
          <p14:tracePt t="5075" x="3284538" y="4187825"/>
          <p14:tracePt t="5083" x="3348038" y="4219575"/>
          <p14:tracePt t="5091" x="3490913" y="4297363"/>
          <p14:tracePt t="5098" x="3568700" y="4329113"/>
          <p14:tracePt t="5106" x="3695700" y="4376738"/>
          <p14:tracePt t="5115" x="3759200" y="4424363"/>
          <p14:tracePt t="5123" x="3900488" y="4471988"/>
          <p14:tracePt t="5130" x="4011613" y="4551363"/>
          <p14:tracePt t="5139" x="4184650" y="4551363"/>
          <p14:tracePt t="5146" x="4359275" y="4614863"/>
          <p14:tracePt t="5154" x="4500563" y="4645025"/>
          <p14:tracePt t="5163" x="4675188" y="4676775"/>
          <p14:tracePt t="5171" x="4895850" y="4708525"/>
          <p14:tracePt t="5178" x="5116513" y="4835525"/>
          <p14:tracePt t="5188" x="5464175" y="4946650"/>
          <p14:tracePt t="5196" x="5653088" y="5040313"/>
          <p14:tracePt t="5204" x="5922963" y="5246688"/>
          <p14:tracePt t="5212" x="6111875" y="5310188"/>
          <p14:tracePt t="5220" x="6332538" y="5435600"/>
          <p14:tracePt t="5228" x="6443663" y="5514975"/>
          <p14:tracePt t="5236" x="6632575" y="5610225"/>
          <p14:tracePt t="5244" x="6743700" y="5657850"/>
          <p14:tracePt t="5252" x="6838950" y="5719763"/>
          <p14:tracePt t="5260" x="6916738" y="5735638"/>
          <p14:tracePt t="5268" x="7043738" y="5735638"/>
          <p14:tracePt t="5276" x="7107238" y="5735638"/>
          <p14:tracePt t="5284" x="7200900" y="5735638"/>
          <p14:tracePt t="5292" x="7296150" y="5735638"/>
          <p14:tracePt t="5299" x="7391400" y="5735638"/>
          <p14:tracePt t="5307" x="7454900" y="5735638"/>
          <p14:tracePt t="5316" x="7516813" y="5735638"/>
          <p14:tracePt t="5324" x="7564438" y="5735638"/>
          <p14:tracePt t="5332" x="7643813" y="5783263"/>
          <p14:tracePt t="5339" x="7675563" y="5799138"/>
          <p14:tracePt t="5347" x="7848600" y="5830888"/>
          <p14:tracePt t="5355" x="8023225" y="5926138"/>
          <p14:tracePt t="5363" x="8291513" y="5957888"/>
          <p14:tracePt t="5371" x="8512175" y="5989638"/>
          <p14:tracePt t="5379" x="8686800" y="6019800"/>
          <p14:tracePt t="5387" x="8859838" y="6051550"/>
          <p14:tracePt t="5395" x="8923338" y="6067425"/>
          <p14:tracePt t="5403" x="8939213" y="6067425"/>
          <p14:tracePt t="5471" x="8970963" y="6067425"/>
          <p14:tracePt t="5478" x="9001125" y="6067425"/>
          <p14:tracePt t="5549" x="9048750" y="6067425"/>
          <p14:tracePt t="5564" x="9080500" y="6067425"/>
          <p14:tracePt t="5572" x="9096375" y="6067425"/>
          <p14:tracePt t="5580" x="9159875" y="6067425"/>
          <p14:tracePt t="5588" x="9175750" y="6083300"/>
          <p14:tracePt t="5596" x="9207500" y="6130925"/>
          <p14:tracePt t="5603" x="9223375" y="6146800"/>
          <p14:tracePt t="5686" x="9207500" y="6178550"/>
          <p14:tracePt t="5691" x="9175750" y="6210300"/>
          <p14:tracePt t="5700" x="9128125" y="6226175"/>
          <p14:tracePt t="5708" x="9032875" y="6273800"/>
          <p14:tracePt t="5716" x="9001125" y="6273800"/>
          <p14:tracePt t="5724" x="8939213" y="6337300"/>
          <p14:tracePt t="5731" x="8923338" y="6337300"/>
          <p14:tracePt t="5740" x="8859838" y="6367463"/>
          <p14:tracePt t="5747" x="8843963" y="6367463"/>
          <p14:tracePt t="5756" x="8780463" y="6367463"/>
          <p14:tracePt t="5764" x="8716963" y="6383338"/>
          <p14:tracePt t="5771" x="8591550" y="6383338"/>
          <p14:tracePt t="5779" x="8464550" y="6383338"/>
          <p14:tracePt t="5787" x="8291513" y="6383338"/>
          <p14:tracePt t="5795" x="8116888" y="6383338"/>
          <p14:tracePt t="5804" x="7991475" y="6383338"/>
          <p14:tracePt t="5812" x="7816850" y="6383338"/>
          <p14:tracePt t="5820" x="7723188" y="6383338"/>
          <p14:tracePt t="5828" x="7659688" y="6383338"/>
          <p14:tracePt t="5836" x="7580313" y="6383338"/>
          <p14:tracePt t="5844" x="7548563" y="6383338"/>
          <p14:tracePt t="5852" x="7485063" y="6383338"/>
          <p14:tracePt t="5860" x="7407275" y="6383338"/>
          <p14:tracePt t="5868" x="7312025" y="6383338"/>
          <p14:tracePt t="5876" x="7216775" y="6383338"/>
          <p14:tracePt t="5883" x="7059613" y="6383338"/>
          <p14:tracePt t="5892" x="6996113" y="6415088"/>
          <p14:tracePt t="5900" x="6838950" y="6415088"/>
          <p14:tracePt t="5908" x="6743700" y="6415088"/>
          <p14:tracePt t="5916" x="6648450" y="6415088"/>
          <p14:tracePt t="5924" x="6569075" y="6415088"/>
          <p14:tracePt t="5932" x="6507163" y="6415088"/>
          <p14:tracePt t="5940" x="6443663" y="6415088"/>
          <p14:tracePt t="5948" x="6396038" y="6415088"/>
          <p14:tracePt t="5956" x="6207125" y="6415088"/>
          <p14:tracePt t="5964" x="6111875" y="6415088"/>
          <p14:tracePt t="5971" x="5984875" y="6415088"/>
          <p14:tracePt t="5979" x="5811838" y="6415088"/>
          <p14:tracePt t="5988" x="5607050" y="6415088"/>
          <p14:tracePt t="5996" x="5511800" y="6415088"/>
          <p14:tracePt t="6004" x="5416550" y="6399213"/>
          <p14:tracePt t="6011" x="5337175" y="6399213"/>
          <p14:tracePt t="6020" x="5307013" y="6399213"/>
          <p14:tracePt t="6027" x="5259388" y="6383338"/>
          <p14:tracePt t="6036" x="5243513" y="6383338"/>
          <p14:tracePt t="6052" x="5180013" y="6383338"/>
          <p14:tracePt t="6059" x="5116513" y="6383338"/>
          <p14:tracePt t="6068" x="4991100" y="6383338"/>
          <p14:tracePt t="6076" x="4879975" y="6321425"/>
          <p14:tracePt t="6084" x="4752975" y="6321425"/>
          <p14:tracePt t="6091" x="4611688" y="6305550"/>
          <p14:tracePt t="6099" x="4516438" y="6305550"/>
          <p14:tracePt t="6107" x="4421188" y="6273800"/>
          <p14:tracePt t="6116" x="4391025" y="6273800"/>
          <p14:tracePt t="6123" x="4375150" y="6257925"/>
          <p14:tracePt t="6132" x="4327525" y="6257925"/>
          <p14:tracePt t="6139" x="4295775" y="6257925"/>
          <p14:tracePt t="6147" x="4248150" y="6257925"/>
          <p14:tracePt t="6155" x="4152900" y="6226175"/>
          <p14:tracePt t="6163" x="4090988" y="6210300"/>
          <p14:tracePt t="6171" x="3995738" y="6210300"/>
          <p14:tracePt t="6179" x="3821113" y="6178550"/>
          <p14:tracePt t="6187" x="3648075" y="6178550"/>
          <p14:tracePt t="6196" x="3521075" y="6162675"/>
          <p14:tracePt t="6204" x="3379788" y="6099175"/>
          <p14:tracePt t="6211" x="3236913" y="6067425"/>
          <p14:tracePt t="6219" x="3190875" y="6067425"/>
          <p14:tracePt t="6228" x="3159125" y="6067425"/>
          <p14:tracePt t="6236" x="3111500" y="6051550"/>
          <p14:tracePt t="6244" x="3079750" y="6051550"/>
          <p14:tracePt t="6252" x="3048000" y="6035675"/>
          <p14:tracePt t="6260" x="3016250" y="6035675"/>
          <p14:tracePt t="6267" x="2968625" y="6035675"/>
          <p14:tracePt t="6275" x="2905125" y="6035675"/>
          <p14:tracePt t="6284" x="2811463" y="6035675"/>
          <p14:tracePt t="6291" x="2747963" y="6003925"/>
          <p14:tracePt t="6299" x="2652713" y="5989638"/>
          <p14:tracePt t="6308" x="2636838" y="5989638"/>
          <p14:tracePt t="6316" x="2574925" y="5989638"/>
          <p14:tracePt t="6323" x="2479675" y="5957888"/>
          <p14:tracePt t="6332" x="2384425" y="5957888"/>
          <p14:tracePt t="6340" x="2336800" y="5957888"/>
          <p14:tracePt t="6347" x="2274888" y="5957888"/>
          <p14:tracePt t="6355" x="2179638" y="5957888"/>
          <p14:tracePt t="6363" x="2084388" y="5957888"/>
          <p14:tracePt t="6371" x="2036763" y="5957888"/>
          <p14:tracePt t="6379" x="2005013" y="5957888"/>
          <p14:tracePt t="6412" x="1989138" y="5957888"/>
          <p14:tracePt t="6446" x="1958975" y="5957888"/>
          <p14:tracePt t="6451" x="1927225" y="5957888"/>
          <p14:tracePt t="6460" x="1911350" y="5957888"/>
          <p14:tracePt t="6494" x="1895475" y="5957888"/>
          <p14:tracePt t="6573" x="1879600" y="5957888"/>
          <p14:tracePt t="6605" x="1831975" y="5894388"/>
          <p14:tracePt t="6612" x="1831975" y="5878513"/>
          <p14:tracePt t="6620" x="1831975" y="5862638"/>
          <p14:tracePt t="6627" x="1784350" y="5846763"/>
          <p14:tracePt t="6636" x="1784350" y="5830888"/>
          <p14:tracePt t="6644" x="1784350" y="5799138"/>
          <p14:tracePt t="6652" x="1784350" y="5719763"/>
          <p14:tracePt t="6676" x="1800225" y="5703888"/>
          <p14:tracePt t="6692" x="1800225" y="5688013"/>
          <p14:tracePt t="9231" x="1863725" y="5594350"/>
          <p14:tracePt t="9237" x="2005013" y="5467350"/>
          <p14:tracePt t="9245" x="2195513" y="5340350"/>
          <p14:tracePt t="9253" x="2432050" y="5183188"/>
          <p14:tracePt t="9260" x="2543175" y="5103813"/>
          <p14:tracePt t="9268" x="2684463" y="5040313"/>
          <p14:tracePt t="9276" x="2843213" y="4914900"/>
          <p14:tracePt t="9285" x="2890838" y="4899025"/>
          <p14:tracePt t="9293" x="2952750" y="4851400"/>
          <p14:tracePt t="9301" x="3048000" y="4803775"/>
          <p14:tracePt t="9308" x="3095625" y="4787900"/>
          <p14:tracePt t="9316" x="3205163" y="4708525"/>
          <p14:tracePt t="9324" x="3252788" y="4660900"/>
          <p14:tracePt t="9332" x="3284538" y="4629150"/>
          <p14:tracePt t="9341" x="3332163" y="4614863"/>
          <p14:tracePt t="9349" x="3411538" y="4503738"/>
          <p14:tracePt t="9356" x="3475038" y="4456113"/>
          <p14:tracePt t="9365" x="3521075" y="4424363"/>
          <p14:tracePt t="9372" x="3600450" y="4392613"/>
          <p14:tracePt t="9380" x="3648075" y="4344988"/>
          <p14:tracePt t="9388" x="3711575" y="4251325"/>
          <p14:tracePt t="9397" x="3759200" y="4171950"/>
          <p14:tracePt t="9406" x="3821113" y="4076700"/>
          <p14:tracePt t="9414" x="3821113" y="4029075"/>
          <p14:tracePt t="9422" x="3836988" y="3997325"/>
          <p14:tracePt t="9430" x="3836988" y="3965575"/>
          <p14:tracePt t="9437" x="3836988" y="3935413"/>
          <p14:tracePt t="9446" x="3836988" y="3871913"/>
          <p14:tracePt t="9454" x="3836988" y="3824288"/>
          <p14:tracePt t="9461" x="3836988" y="3760788"/>
          <p14:tracePt t="9470" x="3836988" y="3633788"/>
          <p14:tracePt t="9478" x="3836988" y="3587750"/>
          <p14:tracePt t="9485" x="3836988" y="3524250"/>
          <p14:tracePt t="9502" x="3806825" y="3429000"/>
          <p14:tracePt t="9510" x="3790950" y="3381375"/>
          <p14:tracePt t="9526" x="3743325" y="3333750"/>
          <p14:tracePt t="9550" x="3695700" y="3270250"/>
          <p14:tracePt t="9574" x="3679825" y="3255963"/>
          <p14:tracePt t="9582" x="3632200" y="3208338"/>
          <p14:tracePt t="9590" x="3616325" y="3192463"/>
          <p14:tracePt t="9614" x="3600450" y="3128963"/>
          <p14:tracePt t="9638" x="3568700" y="3081338"/>
          <p14:tracePt t="9646" x="3568700" y="3065463"/>
          <p14:tracePt t="9653" x="3552825" y="3033713"/>
          <p14:tracePt t="9662" x="3536950" y="3001963"/>
          <p14:tracePt t="9670" x="3521075" y="2970213"/>
          <p14:tracePt t="9677" x="3505200" y="2954338"/>
          <p14:tracePt t="9685" x="3475038" y="2892425"/>
          <p14:tracePt t="9694" x="3459163" y="2844800"/>
          <p14:tracePt t="9701" x="3443288" y="2828925"/>
          <p14:tracePt t="9709" x="3443288" y="2797175"/>
          <p14:tracePt t="9717" x="3427413" y="2781300"/>
          <p14:tracePt t="9725" x="3395663" y="2733675"/>
          <p14:tracePt t="9733" x="3395663" y="2686050"/>
          <p14:tracePt t="9742" x="3348038" y="2654300"/>
          <p14:tracePt t="9749" x="3332163" y="2654300"/>
          <p14:tracePt t="9758" x="3300413" y="2622550"/>
          <p14:tracePt t="9766" x="3300413" y="2606675"/>
          <p14:tracePt t="9774" x="3284538" y="2544763"/>
          <p14:tracePt t="9782" x="3252788" y="2528888"/>
          <p14:tracePt t="9790" x="3221038" y="2449513"/>
          <p14:tracePt t="9806" x="3175000" y="2417763"/>
          <p14:tracePt t="9823" x="3127375" y="2354263"/>
          <p14:tracePt t="9829" x="3111500" y="2338388"/>
          <p14:tracePt t="9838" x="3095625" y="2338388"/>
          <p14:tracePt t="9846" x="3063875" y="2338388"/>
          <p14:tracePt t="9853" x="3048000" y="2338388"/>
          <p14:tracePt t="9887" x="3032125" y="2338388"/>
          <p14:tracePt t="9902" x="3016250" y="2338388"/>
          <p14:tracePt t="9910" x="3000375" y="2338388"/>
          <p14:tracePt t="9918" x="2936875" y="2338388"/>
          <p14:tracePt t="9926" x="2874963" y="2338388"/>
          <p14:tracePt t="9933" x="2827338" y="2338388"/>
          <p14:tracePt t="9941" x="2779713" y="2354263"/>
          <p14:tracePt t="9949" x="2747963" y="2386013"/>
          <p14:tracePt t="9957" x="2700338" y="2401888"/>
          <p14:tracePt t="9965" x="2684463" y="2417763"/>
          <p14:tracePt t="9982" x="2668588" y="2417763"/>
          <p14:tracePt t="9990" x="2605088" y="2449513"/>
          <p14:tracePt t="10006" x="2590800" y="2465388"/>
          <p14:tracePt t="10030" x="2559050" y="2481263"/>
          <p14:tracePt t="10046" x="2543175" y="2513013"/>
          <p14:tracePt t="10094" x="2543175" y="2544763"/>
          <p14:tracePt t="10102" x="2543175" y="2560638"/>
          <p14:tracePt t="10110" x="2543175" y="2574925"/>
          <p14:tracePt t="10117" x="2543175" y="2590800"/>
          <p14:tracePt t="10125" x="2543175" y="2654300"/>
          <p14:tracePt t="10134" x="2543175" y="2686050"/>
          <p14:tracePt t="10141" x="2543175" y="2733675"/>
          <p14:tracePt t="10149" x="2543175" y="2765425"/>
          <p14:tracePt t="10166" x="2559050" y="2908300"/>
          <p14:tracePt t="10174" x="2605088" y="2954338"/>
          <p14:tracePt t="10181" x="2620963" y="2986088"/>
          <p14:tracePt t="10190" x="2636838" y="3033713"/>
          <p14:tracePt t="10197" x="2636838" y="3049588"/>
          <p14:tracePt t="10205" x="2668588" y="3097213"/>
          <p14:tracePt t="10230" x="2684463" y="3113088"/>
          <p14:tracePt t="10238" x="2700338" y="3144838"/>
          <p14:tracePt t="10246" x="2716213" y="3160713"/>
          <p14:tracePt t="10253" x="2763838" y="3208338"/>
          <p14:tracePt t="10261" x="2827338" y="3286125"/>
          <p14:tracePt t="10269" x="2905125" y="3349625"/>
          <p14:tracePt t="10278" x="2968625" y="3397250"/>
          <p14:tracePt t="10286" x="3016250" y="3444875"/>
          <p14:tracePt t="10302" x="3079750" y="3540125"/>
          <p14:tracePt t="10342" x="3111500" y="3540125"/>
          <p14:tracePt t="10351" x="3127375" y="3524250"/>
          <p14:tracePt t="10357" x="3175000" y="3524250"/>
          <p14:tracePt t="10366" x="3221038" y="3524250"/>
          <p14:tracePt t="10373" x="3236913" y="3508375"/>
          <p14:tracePt t="10382" x="3252788" y="3476625"/>
          <p14:tracePt t="10415" x="3268663" y="3460750"/>
          <p14:tracePt t="10422" x="3332163" y="3444875"/>
          <p14:tracePt t="10429" x="3427413" y="3365500"/>
          <p14:tracePt t="10437" x="3505200" y="3286125"/>
          <p14:tracePt t="10446" x="3584575" y="3224213"/>
          <p14:tracePt t="10453" x="3648075" y="3176588"/>
          <p14:tracePt t="10461" x="3759200" y="3065463"/>
          <p14:tracePt t="10469" x="3775075" y="3049588"/>
          <p14:tracePt t="10478" x="3821113" y="3001963"/>
          <p14:tracePt t="10485" x="3821113" y="2986088"/>
          <p14:tracePt t="10494" x="3821113" y="2970213"/>
          <p14:tracePt t="10502" x="3836988" y="2908300"/>
          <p14:tracePt t="10553" x="3836988" y="2892425"/>
          <p14:tracePt t="10558" x="3836988" y="2876550"/>
          <p14:tracePt t="10574" x="3836988" y="2860675"/>
          <p14:tracePt t="10616" x="3836988" y="2844800"/>
          <p14:tracePt t="10622" x="3836988" y="2813050"/>
          <p14:tracePt t="10638" x="3836988" y="2781300"/>
          <p14:tracePt t="10646" x="3836988" y="2733675"/>
          <p14:tracePt t="10662" x="3836988" y="2701925"/>
          <p14:tracePt t="10678" x="3836988" y="2686050"/>
          <p14:tracePt t="10744" x="3836988" y="2670175"/>
          <p14:tracePt t="10750" x="3821113" y="2654300"/>
          <p14:tracePt t="10758" x="3775075" y="2622550"/>
          <p14:tracePt t="10773" x="3727450" y="2528888"/>
          <p14:tracePt t="10790" x="3679825" y="2481263"/>
          <p14:tracePt t="10798" x="3663950" y="2465388"/>
          <p14:tracePt t="10805" x="3632200" y="2449513"/>
          <p14:tracePt t="10814" x="3584575" y="2401888"/>
          <p14:tracePt t="10846" x="3584575" y="2354263"/>
          <p14:tracePt t="10854" x="3568700" y="2338388"/>
          <p14:tracePt t="10862" x="3536950" y="2322513"/>
          <p14:tracePt t="10878" x="3505200" y="2306638"/>
          <p14:tracePt t="10902" x="3490913" y="2306638"/>
          <p14:tracePt t="10911" x="3427413" y="2259013"/>
          <p14:tracePt t="10935" x="3411538" y="2259013"/>
          <p14:tracePt t="10943" x="3363913" y="2259013"/>
          <p14:tracePt t="10949" x="3332163" y="2259013"/>
          <p14:tracePt t="10958" x="3252788" y="2259013"/>
          <p14:tracePt t="10966" x="3221038" y="2259013"/>
          <p14:tracePt t="10973" x="3175000" y="2259013"/>
          <p14:tracePt t="10982" x="3143250" y="2259013"/>
          <p14:tracePt t="10990" x="3063875" y="2274888"/>
          <p14:tracePt t="11006" x="3048000" y="2274888"/>
          <p14:tracePt t="11014" x="3016250" y="2274888"/>
          <p14:tracePt t="11022" x="3000375" y="2274888"/>
          <p14:tracePt t="11030" x="2952750" y="2274888"/>
          <p14:tracePt t="11038" x="2921000" y="2274888"/>
          <p14:tracePt t="11046" x="2811463" y="2322513"/>
          <p14:tracePt t="11054" x="2795588" y="2322513"/>
          <p14:tracePt t="11062" x="2763838" y="2322513"/>
          <p14:tracePt t="11078" x="2716213" y="2322513"/>
          <p14:tracePt t="11085" x="2668588" y="2386013"/>
          <p14:tracePt t="11118" x="2620963" y="2417763"/>
          <p14:tracePt t="11134" x="2605088" y="2433638"/>
          <p14:tracePt t="11141" x="2590800" y="2433638"/>
          <p14:tracePt t="11150" x="2574925" y="2449513"/>
          <p14:tracePt t="11166" x="2559050" y="2465388"/>
          <p14:tracePt t="11174" x="2543175" y="2481263"/>
          <p14:tracePt t="11182" x="2527300" y="2497138"/>
          <p14:tracePt t="11190" x="2527300" y="2544763"/>
          <p14:tracePt t="11197" x="2495550" y="2574925"/>
          <p14:tracePt t="11205" x="2495550" y="2622550"/>
          <p14:tracePt t="11222" x="2495550" y="2670175"/>
          <p14:tracePt t="11229" x="2495550" y="2733675"/>
          <p14:tracePt t="11238" x="2479675" y="2749550"/>
          <p14:tracePt t="11254" x="2479675" y="2765425"/>
          <p14:tracePt t="11261" x="2479675" y="2781300"/>
          <p14:tracePt t="11271" x="2479675" y="2797175"/>
          <p14:tracePt t="11277" x="2479675" y="2828925"/>
          <p14:tracePt t="11286" x="2479675" y="2908300"/>
          <p14:tracePt t="11294" x="2479675" y="2938463"/>
          <p14:tracePt t="11301" x="2479675" y="3017838"/>
          <p14:tracePt t="11310" x="2479675" y="3049588"/>
          <p14:tracePt t="11318" x="2495550" y="3128963"/>
          <p14:tracePt t="11326" x="2511425" y="3192463"/>
          <p14:tracePt t="11334" x="2511425" y="3208338"/>
          <p14:tracePt t="11342" x="2527300" y="3224213"/>
          <p14:tracePt t="11349" x="2559050" y="3286125"/>
          <p14:tracePt t="11358" x="2574925" y="3302000"/>
          <p14:tracePt t="11374" x="2590800" y="3317875"/>
          <p14:tracePt t="11382" x="2605088" y="3349625"/>
          <p14:tracePt t="11389" x="2620963" y="3365500"/>
          <p14:tracePt t="11406" x="2636838" y="3381375"/>
          <p14:tracePt t="11414" x="2652713" y="3397250"/>
          <p14:tracePt t="11422" x="2716213" y="3397250"/>
          <p14:tracePt t="11430" x="2779713" y="3397250"/>
          <p14:tracePt t="11438" x="2859088" y="3397250"/>
          <p14:tracePt t="11446" x="2921000" y="3397250"/>
          <p14:tracePt t="11453" x="3016250" y="3397250"/>
          <p14:tracePt t="11462" x="3079750" y="3397250"/>
          <p14:tracePt t="11469" x="3127375" y="3397250"/>
          <p14:tracePt t="11478" x="3159125" y="3397250"/>
          <p14:tracePt t="11538" x="3175000" y="3397250"/>
          <p14:tracePt t="11543" x="3205163" y="3381375"/>
          <p14:tracePt t="11559" x="3236913" y="3349625"/>
          <p14:tracePt t="11567" x="3284538" y="3286125"/>
          <p14:tracePt t="11575" x="3300413" y="3270250"/>
          <p14:tracePt t="11607" x="3332163" y="3224213"/>
          <p14:tracePt t="11615" x="3348038" y="3208338"/>
          <p14:tracePt t="11623" x="3363913" y="3192463"/>
          <p14:tracePt t="11631" x="3363913" y="3113088"/>
          <p14:tracePt t="11638" x="3363913" y="3097213"/>
          <p14:tracePt t="11647" x="3379788" y="3033713"/>
          <p14:tracePt t="11654" x="3379788" y="2954338"/>
          <p14:tracePt t="11663" x="3427413" y="2922588"/>
          <p14:tracePt t="11687" x="3427413" y="2892425"/>
          <p14:tracePt t="11761" x="3427413" y="2860675"/>
          <p14:tracePt t="11766" x="3427413" y="2844800"/>
          <p14:tracePt t="11775" x="3427413" y="2828925"/>
          <p14:tracePt t="11783" x="3427413" y="2781300"/>
          <p14:tracePt t="11808" x="3427413" y="2717800"/>
          <p14:tracePt t="11815" x="3427413" y="2701925"/>
          <p14:tracePt t="11823" x="3427413" y="2686050"/>
          <p14:tracePt t="11865" x="3395663" y="2622550"/>
          <p14:tracePt t="11871" x="3379788" y="2606675"/>
          <p14:tracePt t="11879" x="3363913" y="2560638"/>
          <p14:tracePt t="11887" x="3316288" y="2560638"/>
          <p14:tracePt t="11894" x="3284538" y="2513013"/>
          <p14:tracePt t="11902" x="3252788" y="2497138"/>
          <p14:tracePt t="11910" x="3236913" y="2481263"/>
          <p14:tracePt t="11918" x="3205163" y="2465388"/>
          <p14:tracePt t="11935" x="3190875" y="2449513"/>
          <p14:tracePt t="11943" x="3159125" y="2449513"/>
          <p14:tracePt t="11959" x="3143250" y="2449513"/>
          <p14:tracePt t="11967" x="3111500" y="2417763"/>
          <p14:tracePt t="11975" x="3095625" y="2417763"/>
          <p14:tracePt t="11983" x="3079750" y="2417763"/>
          <p14:tracePt t="11991" x="3048000" y="2417763"/>
          <p14:tracePt t="11999" x="3032125" y="2417763"/>
          <p14:tracePt t="12006" x="3000375" y="2417763"/>
          <p14:tracePt t="12015" x="2984500" y="2417763"/>
          <p14:tracePt t="12022" x="2936875" y="2417763"/>
          <p14:tracePt t="12030" x="2921000" y="2417763"/>
          <p14:tracePt t="12038" x="2905125" y="2417763"/>
          <p14:tracePt t="12046" x="2890838" y="2417763"/>
          <p14:tracePt t="12054" x="2874963" y="2417763"/>
          <p14:tracePt t="12062" x="2859088" y="2417763"/>
          <p14:tracePt t="12079" x="2827338" y="2417763"/>
          <p14:tracePt t="12129" x="2779713" y="2417763"/>
          <p14:tracePt t="12135" x="2747963" y="2433638"/>
          <p14:tracePt t="12151" x="2732088" y="2449513"/>
          <p14:tracePt t="12159" x="2716213" y="2465388"/>
          <p14:tracePt t="12167" x="2700338" y="2481263"/>
          <p14:tracePt t="12175" x="2684463" y="2560638"/>
          <p14:tracePt t="12191" x="2652713" y="2638425"/>
          <p14:tracePt t="12199" x="2636838" y="2670175"/>
          <p14:tracePt t="12207" x="2636838" y="2701925"/>
          <p14:tracePt t="12214" x="2605088" y="2844800"/>
          <p14:tracePt t="12222" x="2605088" y="2860675"/>
          <p14:tracePt t="12230" x="2605088" y="2938463"/>
          <p14:tracePt t="12238" x="2605088" y="2986088"/>
          <p14:tracePt t="12246" x="2605088" y="3017838"/>
          <p14:tracePt t="12255" x="2605088" y="3033713"/>
          <p14:tracePt t="12262" x="2605088" y="3049588"/>
          <p14:tracePt t="12279" x="2605088" y="3113088"/>
          <p14:tracePt t="12311" x="2605088" y="3128963"/>
          <p14:tracePt t="12319" x="2605088" y="3160713"/>
          <p14:tracePt t="12326" x="2605088" y="3192463"/>
          <p14:tracePt t="12334" x="2605088" y="3208338"/>
          <p14:tracePt t="12342" x="2605088" y="3224213"/>
          <p14:tracePt t="12376" x="2605088" y="3240088"/>
          <p14:tracePt t="12391" x="2636838" y="3240088"/>
          <p14:tracePt t="12398" x="2684463" y="3286125"/>
          <p14:tracePt t="12407" x="2747963" y="3286125"/>
          <p14:tracePt t="12415" x="2874963" y="3286125"/>
          <p14:tracePt t="12422" x="2936875" y="3317875"/>
          <p14:tracePt t="12430" x="2984500" y="3317875"/>
          <p14:tracePt t="12438" x="3016250" y="3317875"/>
          <p14:tracePt t="12446" x="3048000" y="3333750"/>
          <p14:tracePt t="12454" x="3063875" y="3333750"/>
          <p14:tracePt t="12462" x="3079750" y="3333750"/>
          <p14:tracePt t="12471" x="3095625" y="3333750"/>
          <p14:tracePt t="12479" x="3159125" y="3333750"/>
          <p14:tracePt t="12486" x="3221038" y="3333750"/>
          <p14:tracePt t="12494" x="3268663" y="3333750"/>
          <p14:tracePt t="12502" x="3300413" y="3333750"/>
          <p14:tracePt t="12511" x="3348038" y="3333750"/>
          <p14:tracePt t="12519" x="3395663" y="3302000"/>
          <p14:tracePt t="12535" x="3427413" y="3286125"/>
          <p14:tracePt t="12551" x="3475038" y="3240088"/>
          <p14:tracePt t="12576" x="3521075" y="3208338"/>
          <p14:tracePt t="12583" x="3536950" y="3192463"/>
          <p14:tracePt t="12590" x="3584575" y="3160713"/>
          <p14:tracePt t="12616" x="3600450" y="3113088"/>
          <p14:tracePt t="12631" x="3600450" y="3097213"/>
          <p14:tracePt t="12638" x="3616325" y="3049588"/>
          <p14:tracePt t="12647" x="3648075" y="3017838"/>
          <p14:tracePt t="12663" x="3648075" y="2970213"/>
          <p14:tracePt t="12671" x="3648075" y="2922588"/>
          <p14:tracePt t="12678" x="3648075" y="2908300"/>
          <p14:tracePt t="12687" x="3648075" y="2892425"/>
          <p14:tracePt t="12711" x="3648075" y="2876550"/>
          <p14:tracePt t="12718" x="3648075" y="2844800"/>
          <p14:tracePt t="12727" x="3632200" y="2828925"/>
          <p14:tracePt t="12735" x="3632200" y="2765425"/>
          <p14:tracePt t="12743" x="3616325" y="2749550"/>
          <p14:tracePt t="12751" x="3600450" y="2686050"/>
          <p14:tracePt t="12759" x="3584575" y="2654300"/>
          <p14:tracePt t="12775" x="3584575" y="2638425"/>
          <p14:tracePt t="12783" x="3536950" y="2622550"/>
          <p14:tracePt t="12808" x="3536950" y="2590800"/>
          <p14:tracePt t="12815" x="3521075" y="2560638"/>
          <p14:tracePt t="12823" x="3505200" y="2544763"/>
          <p14:tracePt t="12839" x="3475038" y="2513013"/>
          <p14:tracePt t="12855" x="3443288" y="2497138"/>
          <p14:tracePt t="12863" x="3427413" y="2465388"/>
          <p14:tracePt t="12879" x="3411538" y="2449513"/>
          <p14:tracePt t="12886" x="3395663" y="2417763"/>
          <p14:tracePt t="12894" x="3379788" y="2417763"/>
          <p14:tracePt t="12902" x="3363913" y="2417763"/>
          <p14:tracePt t="12911" x="3316288" y="2417763"/>
          <p14:tracePt t="12918" x="3268663" y="2386013"/>
          <p14:tracePt t="12926" x="3252788" y="2386013"/>
          <p14:tracePt t="12934" x="3190875" y="2386013"/>
          <p14:tracePt t="12943" x="3175000" y="2386013"/>
          <p14:tracePt t="12950" x="3143250" y="2386013"/>
          <p14:tracePt t="12958" x="3095625" y="2386013"/>
          <p14:tracePt t="12975" x="3063875" y="2401888"/>
          <p14:tracePt t="12982" x="2984500" y="2417763"/>
          <p14:tracePt t="12991" x="2921000" y="2449513"/>
          <p14:tracePt t="12998" x="2905125" y="2465388"/>
          <p14:tracePt t="13024" x="2859088" y="2481263"/>
          <p14:tracePt t="13031" x="2811463" y="2497138"/>
          <p14:tracePt t="13039" x="2795588" y="2528888"/>
          <p14:tracePt t="13055" x="2779713" y="2544763"/>
          <p14:tracePt t="13063" x="2747963" y="2606675"/>
          <p14:tracePt t="13070" x="2716213" y="2622550"/>
          <p14:tracePt t="13087" x="2684463" y="2654300"/>
          <p14:tracePt t="13095" x="2668588" y="2686050"/>
          <p14:tracePt t="13151" x="2652713" y="2701925"/>
          <p14:tracePt t="13158" x="2652713" y="2765425"/>
          <p14:tracePt t="13175" x="2652713" y="2797175"/>
          <p14:tracePt t="13182" x="2652713" y="2813050"/>
          <p14:tracePt t="13191" x="2652713" y="2860675"/>
          <p14:tracePt t="13199" x="2652713" y="2876550"/>
          <p14:tracePt t="13206" x="2652713" y="2892425"/>
          <p14:tracePt t="13222" x="2652713" y="2954338"/>
          <p14:tracePt t="13231" x="2652713" y="2970213"/>
          <p14:tracePt t="13239" x="2684463" y="3001963"/>
          <p14:tracePt t="13255" x="2700338" y="3033713"/>
          <p14:tracePt t="13271" x="2732088" y="3049588"/>
          <p14:tracePt t="13559" x="2811463" y="3065463"/>
          <p14:tracePt t="13576" x="2843213" y="3065463"/>
          <p14:tracePt t="13583" x="2874963" y="3113088"/>
          <p14:tracePt t="13665" x="2890838" y="3113088"/>
          <p14:tracePt t="13736" x="2921000" y="3113088"/>
          <p14:tracePt t="13743" x="2968625" y="3128963"/>
          <p14:tracePt t="13752" x="2984500" y="3128963"/>
          <p14:tracePt t="13760" x="3000375" y="3128963"/>
          <p14:tracePt t="25255" x="2984500" y="3113088"/>
          <p14:tracePt t="25260" x="2968625" y="3081338"/>
          <p14:tracePt t="25269" x="2905125" y="3065463"/>
          <p14:tracePt t="25278" x="2859088" y="3065463"/>
          <p14:tracePt t="25285" x="2827338" y="3065463"/>
          <p14:tracePt t="25293" x="2779713" y="3065463"/>
          <p14:tracePt t="25301" x="2763838" y="3065463"/>
          <p14:tracePt t="25308" x="2747963" y="3049588"/>
          <p14:tracePt t="25375" x="2700338" y="3033713"/>
          <p14:tracePt t="25381" x="2620963" y="2922588"/>
          <p14:tracePt t="25389" x="2543175" y="2813050"/>
          <p14:tracePt t="25397" x="2447925" y="2765425"/>
          <p14:tracePt t="25405" x="2352675" y="2654300"/>
          <p14:tracePt t="25413" x="2336800" y="2638425"/>
          <p14:tracePt t="25421" x="2320925" y="2622550"/>
          <p14:tracePt t="25428" x="2305050" y="2606675"/>
          <p14:tracePt t="25509" x="2289175" y="2574925"/>
          <p14:tracePt t="25517" x="2259013" y="2465388"/>
          <p14:tracePt t="25525" x="2227263" y="2417763"/>
          <p14:tracePt t="25533" x="2227263" y="2386013"/>
          <p14:tracePt t="25550" x="2227263" y="2370138"/>
          <p14:tracePt t="25556" x="2227263" y="2306638"/>
          <p14:tracePt t="25572" x="2227263" y="2290763"/>
          <p14:tracePt t="25613" x="2227263" y="2243138"/>
          <p14:tracePt t="25621" x="2227263" y="2228850"/>
          <p14:tracePt t="25629" x="2227263" y="2212975"/>
          <p14:tracePt t="25637" x="2227263" y="2197100"/>
          <p14:tracePt t="25645" x="2227263" y="2133600"/>
          <p14:tracePt t="25652" x="2227263" y="2117725"/>
          <p14:tracePt t="25661" x="2243138" y="2101850"/>
          <p14:tracePt t="25677" x="2259013" y="2085975"/>
          <p14:tracePt t="25717" x="2274888" y="2070100"/>
          <p14:tracePt t="25725" x="2320925" y="2022475"/>
          <p14:tracePt t="25732" x="2384425" y="1990725"/>
          <p14:tracePt t="25741" x="2432050" y="1958975"/>
          <p14:tracePt t="25748" x="2463800" y="1958975"/>
          <p14:tracePt t="25756" x="2495550" y="1943100"/>
          <p14:tracePt t="25764" x="2527300" y="1943100"/>
          <p14:tracePt t="25773" x="2574925" y="1943100"/>
          <p14:tracePt t="25781" x="2605088" y="1911350"/>
          <p14:tracePt t="25789" x="2684463" y="1895475"/>
          <p14:tracePt t="25797" x="2716213" y="1895475"/>
          <p14:tracePt t="25805" x="2795588" y="1865313"/>
          <p14:tracePt t="25812" x="2827338" y="1865313"/>
          <p14:tracePt t="25821" x="2874963" y="1849438"/>
          <p14:tracePt t="25829" x="2936875" y="1849438"/>
          <p14:tracePt t="25837" x="2984500" y="1849438"/>
          <p14:tracePt t="25844" x="3000375" y="1849438"/>
          <p14:tracePt t="25853" x="3016250" y="1849438"/>
          <p14:tracePt t="25861" x="3063875" y="1833563"/>
          <p14:tracePt t="25965" x="3079750" y="1801813"/>
          <p14:tracePt t="25973" x="3143250" y="1801813"/>
          <p14:tracePt t="25981" x="3159125" y="1817688"/>
          <p14:tracePt t="25989" x="3175000" y="1817688"/>
          <p14:tracePt t="25998" x="3190875" y="1833563"/>
          <p14:tracePt t="26004" x="3205163" y="1849438"/>
          <p14:tracePt t="26053" x="3221038" y="1865313"/>
          <p14:tracePt t="26062" x="3236913" y="1881188"/>
          <p14:tracePt t="26069" x="3316288" y="1974850"/>
          <p14:tracePt t="26077" x="3332163" y="2022475"/>
          <p14:tracePt t="26085" x="3348038" y="2038350"/>
          <p14:tracePt t="26093" x="3363913" y="2054225"/>
          <p14:tracePt t="26229" x="3395663" y="2165350"/>
          <p14:tracePt t="26237" x="3411538" y="2212975"/>
          <p14:tracePt t="26244" x="3411538" y="2274888"/>
          <p14:tracePt t="26254" x="3443288" y="2433638"/>
          <p14:tracePt t="26260" x="3490913" y="2513013"/>
          <p14:tracePt t="26268" x="3490913" y="2606675"/>
          <p14:tracePt t="26278" x="3490913" y="2638425"/>
          <p14:tracePt t="26285" x="3490913" y="2686050"/>
          <p14:tracePt t="26294" x="3490913" y="2749550"/>
          <p14:tracePt t="26302" x="3490913" y="2797175"/>
          <p14:tracePt t="26309" x="3490913" y="2828925"/>
          <p14:tracePt t="26317" x="3505200" y="2908300"/>
          <p14:tracePt t="26325" x="3505200" y="2938463"/>
          <p14:tracePt t="26342" x="3505200" y="2986088"/>
          <p14:tracePt t="26350" x="3505200" y="3049588"/>
          <p14:tracePt t="26357" x="3505200" y="3065463"/>
          <p14:tracePt t="26366" x="3505200" y="3081338"/>
          <p14:tracePt t="26373" x="3505200" y="3128963"/>
          <p14:tracePt t="26389" x="3505200" y="3144838"/>
          <p14:tracePt t="26561" x="3505200" y="3160713"/>
          <p14:tracePt t="26565" x="3490913" y="3208338"/>
          <p14:tracePt t="26573" x="3475038" y="3224213"/>
          <p14:tracePt t="26640" x="3443288" y="3224213"/>
          <p14:tracePt t="26646" x="3427413" y="3240088"/>
          <p14:tracePt t="26816" x="3411538" y="3240088"/>
          <p14:tracePt t="26872" x="3395663" y="3240088"/>
          <p14:tracePt t="26911" x="3379788" y="3240088"/>
          <p14:tracePt t="26918" x="3316288" y="3240088"/>
          <p14:tracePt t="26935" x="3300413" y="3224213"/>
          <p14:tracePt t="26942" x="3284538" y="3208338"/>
          <p14:tracePt t="26950" x="3236913" y="3176588"/>
          <p14:tracePt t="26957" x="3221038" y="3113088"/>
          <p14:tracePt t="26974" x="3175000" y="3097213"/>
          <p14:tracePt t="27152" x="3159125" y="3065463"/>
          <p14:tracePt t="28375" x="3159125" y="3049588"/>
          <p14:tracePt t="28391" x="3143250" y="3017838"/>
          <p14:tracePt t="28399" x="3111500" y="2892425"/>
          <p14:tracePt t="28406" x="3111500" y="2844800"/>
          <p14:tracePt t="28414" x="3095625" y="2828925"/>
          <p14:tracePt t="28431" x="3079750" y="2813050"/>
          <p14:tracePt t="28439" x="3079750" y="2797175"/>
          <p14:tracePt t="28455" x="3048000" y="2749550"/>
          <p14:tracePt t="28911" x="3032125" y="2892425"/>
          <p14:tracePt t="28919" x="3032125" y="2954338"/>
          <p14:tracePt t="28935" x="3016250" y="3001963"/>
          <p14:tracePt t="28951" x="3016250" y="3049588"/>
          <p14:tracePt t="28960" x="3016250" y="3065463"/>
          <p14:tracePt t="28967" x="3016250" y="3081338"/>
          <p14:tracePt t="28975" x="2984500" y="3160713"/>
          <p14:tracePt t="31352" x="2952750" y="3160713"/>
          <p14:tracePt t="32144" x="2905125" y="3144838"/>
          <p14:tracePt t="32168" x="2859088" y="3144838"/>
          <p14:tracePt t="32266" x="2811463" y="3113088"/>
          <p14:tracePt t="33252" x="2795588" y="3113088"/>
          <p14:tracePt t="33545" x="2827338" y="3113088"/>
          <p14:tracePt t="33561" x="2843213" y="3128963"/>
          <p14:tracePt t="33652" x="2874963" y="3160713"/>
          <p14:tracePt t="34619" x="2890838" y="3160713"/>
          <p14:tracePt t="34625" x="2921000" y="3176588"/>
          <p14:tracePt t="34633" x="2936875" y="3192463"/>
          <p14:tracePt t="34860" x="2952750" y="3192463"/>
          <p14:tracePt t="34874" x="2968625" y="3160713"/>
          <p14:tracePt t="36453" x="2968625" y="3049588"/>
          <p14:tracePt t="36457" x="2968625" y="3017838"/>
          <p14:tracePt t="36474" x="2968625" y="2986088"/>
          <p14:tracePt t="36482" x="3000375" y="2892425"/>
          <p14:tracePt t="36490" x="3000375" y="2876550"/>
          <p14:tracePt t="36497" x="3000375" y="2828925"/>
          <p14:tracePt t="36506" x="3000375" y="2765425"/>
          <p14:tracePt t="36514" x="3000375" y="2670175"/>
          <p14:tracePt t="36521" x="3000375" y="2622550"/>
          <p14:tracePt t="36530" x="3000375" y="2606675"/>
          <p14:tracePt t="36538" x="3016250" y="2528888"/>
          <p14:tracePt t="36545" x="3016250" y="2513013"/>
          <p14:tracePt t="36554" x="3016250" y="2465388"/>
          <p14:tracePt t="36564" x="3016250" y="2449513"/>
          <p14:tracePt t="36570" x="3016250" y="2433638"/>
          <p14:tracePt t="36577" x="3032125" y="2401888"/>
          <p14:tracePt t="36594" x="3032125" y="2354263"/>
          <p14:tracePt t="36637" x="3048000" y="2338388"/>
          <p14:tracePt t="36675" x="3048000" y="2322513"/>
          <p14:tracePt t="36691" x="3079750" y="2274888"/>
          <p14:tracePt t="36697" x="3095625" y="2259013"/>
          <p14:tracePt t="36714" x="3127375" y="2228850"/>
          <p14:tracePt t="36722" x="3159125" y="2181225"/>
          <p14:tracePt t="36738" x="3159125" y="2165350"/>
          <p14:tracePt t="36745" x="3159125" y="2149475"/>
          <p14:tracePt t="36779" x="3159125" y="2117725"/>
          <p14:tracePt t="37548" x="3175000" y="2133600"/>
          <p14:tracePt t="37555" x="3190875" y="2212975"/>
          <p14:tracePt t="37563" x="3221038" y="2306638"/>
          <p14:tracePt t="37571" x="3221038" y="2370138"/>
          <p14:tracePt t="37578" x="3221038" y="2401888"/>
          <p14:tracePt t="37587" x="3221038" y="2433638"/>
          <p14:tracePt t="37594" x="3221038" y="2449513"/>
          <p14:tracePt t="37603" x="3221038" y="2497138"/>
          <p14:tracePt t="37619" x="3221038" y="2560638"/>
          <p14:tracePt t="37627" x="3221038" y="2590800"/>
          <p14:tracePt t="37635" x="3221038" y="2638425"/>
          <p14:tracePt t="37643" x="3221038" y="2701925"/>
          <p14:tracePt t="37651" x="3221038" y="2765425"/>
          <p14:tracePt t="37659" x="3221038" y="2813050"/>
          <p14:tracePt t="37675" x="3221038" y="2828925"/>
          <p14:tracePt t="37683" x="3221038" y="2876550"/>
          <p14:tracePt t="37707" x="3221038" y="2892425"/>
          <p14:tracePt t="37747" x="3221038" y="2954338"/>
          <p14:tracePt t="37813" x="3221038" y="2970213"/>
          <p14:tracePt t="37820" x="3221038" y="2986088"/>
          <p14:tracePt t="37859" x="3221038" y="3001963"/>
          <p14:tracePt t="37866" x="3221038" y="3017838"/>
          <p14:tracePt t="37899" x="3221038" y="3049588"/>
          <p14:tracePt t="37907" x="3236913" y="3097213"/>
          <p14:tracePt t="37915" x="3252788" y="3113088"/>
          <p14:tracePt t="37931" x="3252788" y="3144838"/>
          <p14:tracePt t="37939" x="3252788" y="3176588"/>
          <p14:tracePt t="37947" x="3252788" y="3192463"/>
          <p14:tracePt t="37954" x="3252788" y="3208338"/>
          <p14:tracePt t="37971" x="3252788" y="3224213"/>
          <p14:tracePt t="38331" x="3252788" y="3192463"/>
          <p14:tracePt t="38339" x="3252788" y="3144838"/>
          <p14:tracePt t="38355" x="3252788" y="3113088"/>
          <p14:tracePt t="38379" x="3236913" y="3097213"/>
          <p14:tracePt t="38445" x="3236913" y="3065463"/>
          <p14:tracePt t="38451" x="3236913" y="3033713"/>
          <p14:tracePt t="38483" x="3236913" y="2986088"/>
          <p14:tracePt t="38555" x="3236913" y="2922588"/>
          <p14:tracePt t="38563" x="3236913" y="2908300"/>
          <p14:tracePt t="38580" x="3236913" y="2876550"/>
          <p14:tracePt t="38595" x="3236913" y="2828925"/>
          <p14:tracePt t="38603" x="3236913" y="2813050"/>
          <p14:tracePt t="38611" x="3252788" y="2733675"/>
          <p14:tracePt t="38619" x="3284538" y="2686050"/>
          <p14:tracePt t="38626" x="3284538" y="2670175"/>
          <p14:tracePt t="38643" x="3284538" y="2654300"/>
          <p14:tracePt t="38693" x="3284538" y="2622550"/>
          <p14:tracePt t="38699" x="3284538" y="2606675"/>
          <p14:tracePt t="38706" x="3284538" y="2544763"/>
          <p14:tracePt t="38715" x="3284538" y="2528888"/>
          <p14:tracePt t="38723" x="3284538" y="2513013"/>
          <p14:tracePt t="38740" x="3284538" y="2449513"/>
          <p14:tracePt t="38829" x="3252788" y="2386013"/>
          <p14:tracePt t="38835" x="3252788" y="2370138"/>
          <p14:tracePt t="38842" x="3236913" y="2354263"/>
          <p14:tracePt t="38850" x="3205163" y="2322513"/>
          <p14:tracePt t="38868" x="3190875" y="2306638"/>
          <p14:tracePt t="38917" x="3159125" y="2306638"/>
          <p14:tracePt t="38932" x="3143250" y="2306638"/>
          <p14:tracePt t="38948" x="3127375" y="2306638"/>
          <p14:tracePt t="38956" x="3095625" y="2306638"/>
          <p14:tracePt t="38964" x="3063875" y="2290763"/>
          <p14:tracePt t="38980" x="3048000" y="2274888"/>
          <p14:tracePt t="38988" x="3032125" y="2274888"/>
          <p14:tracePt t="38995" x="3016250" y="2274888"/>
          <p14:tracePt t="39003" x="2984500" y="2274888"/>
          <p14:tracePt t="39011" x="2968625" y="2274888"/>
          <p14:tracePt t="39020" x="2952750" y="2274888"/>
          <p14:tracePt t="39028" x="2936875" y="2274888"/>
          <p14:tracePt t="39044" x="2921000" y="2274888"/>
          <p14:tracePt t="39060" x="2905125" y="2274888"/>
          <p14:tracePt t="39067" x="2843213" y="2274888"/>
          <p14:tracePt t="39084" x="2795588" y="2274888"/>
          <p14:tracePt t="39091" x="2763838" y="2274888"/>
          <p14:tracePt t="39099" x="2716213" y="2306638"/>
          <p14:tracePt t="39107" x="2700338" y="2322513"/>
          <p14:tracePt t="39116" x="2684463" y="2338388"/>
          <p14:tracePt t="39132" x="2636838" y="2370138"/>
          <p14:tracePt t="39149" x="2590800" y="2417763"/>
          <p14:tracePt t="39164" x="2574925" y="2465388"/>
          <p14:tracePt t="39171" x="2559050" y="2481263"/>
          <p14:tracePt t="39180" x="2527300" y="2528888"/>
          <p14:tracePt t="39188" x="2495550" y="2560638"/>
          <p14:tracePt t="39197" x="2495550" y="2590800"/>
          <p14:tracePt t="39204" x="2463800" y="2606675"/>
          <p14:tracePt t="39219" x="2463800" y="2622550"/>
          <p14:tracePt t="39228" x="2463800" y="2638425"/>
          <p14:tracePt t="39236" x="2447925" y="2686050"/>
          <p14:tracePt t="39244" x="2447925" y="2749550"/>
          <p14:tracePt t="39252" x="2447925" y="2813050"/>
          <p14:tracePt t="39259" x="2447925" y="2908300"/>
          <p14:tracePt t="39267" x="2447925" y="2970213"/>
          <p14:tracePt t="39275" x="2447925" y="3049588"/>
          <p14:tracePt t="39283" x="2447925" y="3065463"/>
          <p14:tracePt t="39291" x="2447925" y="3081338"/>
          <p14:tracePt t="39324" x="2447925" y="3097213"/>
          <p14:tracePt t="39374" x="2511425" y="3097213"/>
          <p14:tracePt t="39380" x="2559050" y="3097213"/>
          <p14:tracePt t="39388" x="2652713" y="3097213"/>
          <p14:tracePt t="39397" x="2700338" y="3097213"/>
          <p14:tracePt t="39404" x="2763838" y="3097213"/>
          <p14:tracePt t="39411" x="2811463" y="3097213"/>
          <p14:tracePt t="39419" x="2905125" y="3097213"/>
          <p14:tracePt t="39428" x="2921000" y="3097213"/>
          <p14:tracePt t="39435" x="2936875" y="3081338"/>
          <p14:tracePt t="39443" x="2952750" y="3081338"/>
          <p14:tracePt t="39460" x="2968625" y="3081338"/>
          <p14:tracePt t="39476" x="2984500" y="3049588"/>
          <p14:tracePt t="39483" x="3000375" y="3049588"/>
          <p14:tracePt t="39491" x="3048000" y="3049588"/>
          <p14:tracePt t="39500" x="3063875" y="3033713"/>
          <p14:tracePt t="39508" x="3079750" y="3017838"/>
          <p14:tracePt t="39516" x="3127375" y="2954338"/>
          <p14:tracePt t="39540" x="3143250" y="2938463"/>
          <p14:tracePt t="39548" x="3175000" y="2922588"/>
          <p14:tracePt t="39564" x="3221038" y="2892425"/>
          <p14:tracePt t="39588" x="3221038" y="2876550"/>
          <p14:tracePt t="39595" x="3221038" y="2860675"/>
          <p14:tracePt t="39603" x="3236913" y="2797175"/>
          <p14:tracePt t="39612" x="3236913" y="2765425"/>
          <p14:tracePt t="39620" x="3268663" y="2717800"/>
          <p14:tracePt t="39636" x="3268663" y="2670175"/>
          <p14:tracePt t="39644" x="3268663" y="2654300"/>
          <p14:tracePt t="39651" x="3268663" y="2622550"/>
          <p14:tracePt t="39660" x="3268663" y="2574925"/>
          <p14:tracePt t="39676" x="3268663" y="2560638"/>
          <p14:tracePt t="39683" x="3268663" y="2544763"/>
          <p14:tracePt t="39692" x="3268663" y="2528888"/>
          <p14:tracePt t="39700" x="3268663" y="2513013"/>
          <p14:tracePt t="39717" x="3268663" y="2417763"/>
          <p14:tracePt t="39724" x="3268663" y="2401888"/>
          <p14:tracePt t="39732" x="3236913" y="2338388"/>
          <p14:tracePt t="39739" x="3175000" y="2290763"/>
          <p14:tracePt t="39747" x="3175000" y="2259013"/>
          <p14:tracePt t="39755" x="3127375" y="2212975"/>
          <p14:tracePt t="39764" x="3111500" y="2197100"/>
          <p14:tracePt t="39772" x="3063875" y="2149475"/>
          <p14:tracePt t="39779" x="3063875" y="2133600"/>
          <p14:tracePt t="39788" x="3032125" y="2117725"/>
          <p14:tracePt t="39796" x="3016250" y="2117725"/>
          <p14:tracePt t="39803" x="2968625" y="2117725"/>
          <p14:tracePt t="39811" x="2936875" y="2117725"/>
          <p14:tracePt t="39820" x="2921000" y="2117725"/>
          <p14:tracePt t="39827" x="2859088" y="2117725"/>
          <p14:tracePt t="39836" x="2811463" y="2117725"/>
          <p14:tracePt t="39843" x="2795588" y="2117725"/>
          <p14:tracePt t="39851" x="2763838" y="2117725"/>
          <p14:tracePt t="39860" x="2716213" y="2117725"/>
          <p14:tracePt t="39868" x="2652713" y="2117725"/>
          <p14:tracePt t="39875" x="2605088" y="2117725"/>
          <p14:tracePt t="39883" x="2479675" y="2133600"/>
          <p14:tracePt t="39891" x="2463800" y="2133600"/>
          <p14:tracePt t="39900" x="2416175" y="2149475"/>
          <p14:tracePt t="39907" x="2400300" y="2165350"/>
          <p14:tracePt t="39916" x="2368550" y="2165350"/>
          <p14:tracePt t="39932" x="2320925" y="2212975"/>
          <p14:tracePt t="39964" x="2305050" y="2259013"/>
          <p14:tracePt t="39972" x="2274888" y="2290763"/>
          <p14:tracePt t="39980" x="2259013" y="2306638"/>
          <p14:tracePt t="39987" x="2259013" y="2401888"/>
          <p14:tracePt t="39995" x="2259013" y="2497138"/>
          <p14:tracePt t="40003" x="2259013" y="2528888"/>
          <p14:tracePt t="40011" x="2259013" y="2590800"/>
          <p14:tracePt t="40019" x="2259013" y="2670175"/>
          <p14:tracePt t="40028" x="2259013" y="2701925"/>
          <p14:tracePt t="40036" x="2259013" y="2717800"/>
          <p14:tracePt t="40043" x="2259013" y="2781300"/>
          <p14:tracePt t="40051" x="2259013" y="2876550"/>
          <p14:tracePt t="40059" x="2259013" y="2954338"/>
          <p14:tracePt t="40067" x="2274888" y="3049588"/>
          <p14:tracePt t="40075" x="2289175" y="3144838"/>
          <p14:tracePt t="40083" x="2289175" y="3208338"/>
          <p14:tracePt t="40091" x="2320925" y="3302000"/>
          <p14:tracePt t="40100" x="2336800" y="3381375"/>
          <p14:tracePt t="40107" x="2352675" y="3413125"/>
          <p14:tracePt t="40124" x="2384425" y="3460750"/>
          <p14:tracePt t="40141" x="2384425" y="3476625"/>
          <p14:tracePt t="40190" x="2495550" y="3508375"/>
          <p14:tracePt t="40195" x="2605088" y="3460750"/>
          <p14:tracePt t="40203" x="2668588" y="3444875"/>
          <p14:tracePt t="40211" x="2763838" y="3444875"/>
          <p14:tracePt t="40220" x="2827338" y="3397250"/>
          <p14:tracePt t="40227" x="3000375" y="3365500"/>
          <p14:tracePt t="40236" x="3032125" y="3365500"/>
          <p14:tracePt t="40244" x="3111500" y="3317875"/>
          <p14:tracePt t="40252" x="3143250" y="3317875"/>
          <p14:tracePt t="40259" x="3190875" y="3302000"/>
          <p14:tracePt t="40267" x="3236913" y="3224213"/>
          <p14:tracePt t="40275" x="3252788" y="3224213"/>
          <p14:tracePt t="40284" x="3316288" y="3208338"/>
          <p14:tracePt t="40292" x="3332163" y="3192463"/>
          <p14:tracePt t="40300" x="3379788" y="3128963"/>
          <p14:tracePt t="40307" x="3395663" y="3113088"/>
          <p14:tracePt t="40324" x="3443288" y="3017838"/>
          <p14:tracePt t="40332" x="3443288" y="3001963"/>
          <p14:tracePt t="40340" x="3459163" y="2986088"/>
          <p14:tracePt t="40364" x="3475038" y="2938463"/>
          <p14:tracePt t="40372" x="3475038" y="2922588"/>
          <p14:tracePt t="40379" x="3475038" y="2860675"/>
          <p14:tracePt t="40387" x="3505200" y="2797175"/>
          <p14:tracePt t="40397" x="3505200" y="2670175"/>
          <p14:tracePt t="40403" x="3505200" y="2606675"/>
          <p14:tracePt t="40412" x="3505200" y="2513013"/>
          <p14:tracePt t="40419" x="3505200" y="2417763"/>
          <p14:tracePt t="40427" x="3505200" y="2322513"/>
          <p14:tracePt t="40435" x="3505200" y="2259013"/>
          <p14:tracePt t="40443" x="3505200" y="2212975"/>
          <p14:tracePt t="40451" x="3505200" y="2181225"/>
          <p14:tracePt t="40468" x="3505200" y="2149475"/>
          <p14:tracePt t="40493" x="3475038" y="2133600"/>
          <p14:tracePt t="40500" x="3459163" y="2117725"/>
          <p14:tracePt t="40507" x="3427413" y="2117725"/>
          <p14:tracePt t="40516" x="3379788" y="2117725"/>
          <p14:tracePt t="40524" x="3221038" y="2117725"/>
          <p14:tracePt t="40532" x="3159125" y="2117725"/>
          <p14:tracePt t="40539" x="3143250" y="2117725"/>
          <p14:tracePt t="40547" x="3095625" y="2117725"/>
          <p14:tracePt t="40556" x="3079750" y="2117725"/>
          <p14:tracePt t="40563" x="3048000" y="2117725"/>
          <p14:tracePt t="40571" x="3000375" y="2117725"/>
          <p14:tracePt t="40580" x="2984500" y="2117725"/>
          <p14:tracePt t="40588" x="2952750" y="2117725"/>
          <p14:tracePt t="40595" x="2921000" y="2117725"/>
          <p14:tracePt t="40604" x="2890838" y="2165350"/>
          <p14:tracePt t="40611" x="2874963" y="2165350"/>
          <p14:tracePt t="40620" x="2859088" y="2181225"/>
          <p14:tracePt t="40628" x="2779713" y="2306638"/>
          <p14:tracePt t="40636" x="2763838" y="2338388"/>
          <p14:tracePt t="40643" x="2716213" y="2386013"/>
          <p14:tracePt t="40660" x="2668588" y="2465388"/>
          <p14:tracePt t="40676" x="2668588" y="2481263"/>
          <p14:tracePt t="40683" x="2668588" y="2513013"/>
          <p14:tracePt t="40700" x="2652713" y="2560638"/>
          <p14:tracePt t="40708" x="2652713" y="2606675"/>
          <p14:tracePt t="40715" x="2652713" y="2670175"/>
          <p14:tracePt t="40724" x="2652713" y="2701925"/>
          <p14:tracePt t="40731" x="2652713" y="2781300"/>
          <p14:tracePt t="40740" x="2652713" y="2876550"/>
          <p14:tracePt t="40748" x="2652713" y="2908300"/>
          <p14:tracePt t="40756" x="2652713" y="2954338"/>
          <p14:tracePt t="40764" x="2700338" y="3049588"/>
          <p14:tracePt t="40771" x="2716213" y="3065463"/>
          <p14:tracePt t="40780" x="2732088" y="3097213"/>
          <p14:tracePt t="40796" x="2763838" y="3128963"/>
          <p14:tracePt t="40804" x="2779713" y="3208338"/>
          <p14:tracePt t="40812" x="2811463" y="3270250"/>
          <p14:tracePt t="40820" x="2859088" y="3365500"/>
          <p14:tracePt t="40827" x="2859088" y="3381375"/>
          <p14:tracePt t="40835" x="2874963" y="3444875"/>
          <p14:tracePt t="40844" x="2890838" y="3524250"/>
          <p14:tracePt t="40852" x="2890838" y="3540125"/>
          <p14:tracePt t="40885" x="2936875" y="3571875"/>
          <p14:tracePt t="41039" x="2936875" y="3524250"/>
          <p14:tracePt t="41053" x="2936875" y="3508375"/>
          <p14:tracePt t="41143" x="2936875" y="3476625"/>
          <p14:tracePt t="41149" x="2936875" y="3444875"/>
          <p14:tracePt t="41157" x="2936875" y="3413125"/>
          <p14:tracePt t="41174" x="2936875" y="3397250"/>
          <p14:tracePt t="41206" x="2936875" y="3381375"/>
          <p14:tracePt t="41213" x="2936875" y="3365500"/>
          <p14:tracePt t="41373" x="2936875" y="3349625"/>
          <p14:tracePt t="41559" x="2936875" y="3302000"/>
          <p14:tracePt t="41709" x="3000375" y="3224213"/>
          <p14:tracePt t="41717" x="3095625" y="3208338"/>
          <p14:tracePt t="41724" x="3175000" y="3065463"/>
          <p14:tracePt t="41733" x="3221038" y="3065463"/>
          <p14:tracePt t="41740" x="3316288" y="3001963"/>
          <p14:tracePt t="41748" x="3363913" y="2986088"/>
          <p14:tracePt t="41829" x="3411538" y="2970213"/>
          <p14:tracePt t="41844" x="3459163" y="2922588"/>
          <p14:tracePt t="41909" x="3475038" y="2908300"/>
          <p14:tracePt t="41973" x="3475038" y="2860675"/>
          <p14:tracePt t="41981" x="3475038" y="2844800"/>
          <p14:tracePt t="41988" x="3443288" y="2828925"/>
          <p14:tracePt t="41996" x="3379788" y="2813050"/>
          <p14:tracePt t="42004" x="3363913" y="2813050"/>
          <p14:tracePt t="42012" x="3348038" y="2797175"/>
          <p14:tracePt t="42021" x="3316288" y="2797175"/>
          <p14:tracePt t="42028" x="3300413" y="2797175"/>
          <p14:tracePt t="42036" x="3284538" y="2797175"/>
          <p14:tracePt t="42053" x="3252788" y="2797175"/>
          <p14:tracePt t="42061" x="3236913" y="2797175"/>
          <p14:tracePt t="42069" x="3221038" y="2797175"/>
          <p14:tracePt t="42076" x="3159125" y="2797175"/>
          <p14:tracePt t="42093" x="3127375" y="2797175"/>
          <p14:tracePt t="42100" x="3048000" y="2813050"/>
          <p14:tracePt t="42108" x="3032125" y="2813050"/>
          <p14:tracePt t="42117" x="3016250" y="2860675"/>
          <p14:tracePt t="42125" x="2936875" y="2876550"/>
          <p14:tracePt t="42133" x="2921000" y="2876550"/>
          <p14:tracePt t="42141" x="2905125" y="2892425"/>
          <p14:tracePt t="42148" x="2874963" y="2922588"/>
          <p14:tracePt t="42156" x="2859088" y="2922588"/>
          <p14:tracePt t="42173" x="2827338" y="2938463"/>
          <p14:tracePt t="42213" x="2811463" y="2938463"/>
          <p14:tracePt t="42221" x="2795588" y="2954338"/>
          <p14:tracePt t="42229" x="2779713" y="2970213"/>
          <p14:tracePt t="42236" x="2763838" y="2970213"/>
          <p14:tracePt t="42245" x="2668588" y="3033713"/>
          <p14:tracePt t="42261" x="2620963" y="3065463"/>
          <p14:tracePt t="42409" x="2620963" y="3081338"/>
          <p14:tracePt t="42412" x="2652713" y="3113088"/>
          <p14:tracePt t="42421" x="2716213" y="3160713"/>
          <p14:tracePt t="42429" x="2763838" y="3192463"/>
          <p14:tracePt t="42438" x="2795588" y="3240088"/>
          <p14:tracePt t="42444" x="2859088" y="3240088"/>
          <p14:tracePt t="42453" x="2874963" y="3255963"/>
          <p14:tracePt t="42469" x="2890838" y="3270250"/>
          <p14:tracePt t="42493" x="2936875" y="3286125"/>
          <p14:tracePt t="42509" x="2952750" y="3286125"/>
          <p14:tracePt t="42517" x="2968625" y="3286125"/>
          <p14:tracePt t="42525" x="3000375" y="3286125"/>
          <p14:tracePt t="42533" x="3048000" y="3286125"/>
          <p14:tracePt t="42540" x="3063875" y="3286125"/>
          <p14:tracePt t="42557" x="3079750" y="3286125"/>
          <p14:tracePt t="42573" x="3127375" y="3286125"/>
          <p14:tracePt t="42581" x="3143250" y="3286125"/>
          <p14:tracePt t="42588" x="3159125" y="3286125"/>
          <p14:tracePt t="42597" x="3190875" y="3286125"/>
          <p14:tracePt t="42604" x="3205163" y="3286125"/>
          <p14:tracePt t="42612" x="3221038" y="3286125"/>
          <p14:tracePt t="42620" x="3252788" y="3286125"/>
          <p14:tracePt t="42628" x="3268663" y="3286125"/>
          <p14:tracePt t="42654" x="3332163" y="3240088"/>
          <p14:tracePt t="42686" x="3363913" y="3240088"/>
          <p14:tracePt t="42693" x="3379788" y="3240088"/>
          <p14:tracePt t="42701" x="3411538" y="3240088"/>
          <p14:tracePt t="42709" x="3427413" y="3224213"/>
          <p14:tracePt t="42845" x="3443288" y="3208338"/>
          <p14:tracePt t="42878" x="3443288" y="3160713"/>
          <p14:tracePt t="42885" x="3443288" y="3144838"/>
          <p14:tracePt t="42892" x="3443288" y="3128963"/>
          <p14:tracePt t="42909" x="3443288" y="3065463"/>
          <p14:tracePt t="42925" x="3443288" y="3049588"/>
          <p14:tracePt t="42933" x="3443288" y="3033713"/>
          <p14:tracePt t="42957" x="3443288" y="3017838"/>
          <p14:tracePt t="42965" x="3443288" y="3001963"/>
          <p14:tracePt t="42973" x="3443288" y="2986088"/>
          <p14:tracePt t="42981" x="3443288" y="2954338"/>
          <p14:tracePt t="42989" x="3443288" y="2938463"/>
          <p14:tracePt t="43005" x="3443288" y="2908300"/>
          <p14:tracePt t="43012" x="3443288" y="2892425"/>
          <p14:tracePt t="43021" x="3427413" y="2876550"/>
          <p14:tracePt t="43079" x="3379788" y="2876550"/>
          <p14:tracePt t="43094" x="3332163" y="2844800"/>
          <p14:tracePt t="43109" x="3300413" y="2844800"/>
          <p14:tracePt t="43116" x="3284538" y="2844800"/>
          <p14:tracePt t="43125" x="3268663" y="2844800"/>
          <p14:tracePt t="43134" x="3221038" y="2844800"/>
          <p14:tracePt t="43141" x="3190875" y="2844800"/>
          <p14:tracePt t="43149" x="3143250" y="2844800"/>
          <p14:tracePt t="43157" x="3127375" y="2844800"/>
          <p14:tracePt t="43165" x="3111500" y="2844800"/>
          <p14:tracePt t="43182" x="3095625" y="2844800"/>
          <p14:tracePt t="43189" x="3048000" y="2844800"/>
          <p14:tracePt t="43247" x="3032125" y="2844800"/>
          <p14:tracePt t="43253" x="3016250" y="2892425"/>
          <p14:tracePt t="43262" x="3000375" y="2908300"/>
          <p14:tracePt t="43432" x="3000375" y="2938463"/>
          <p14:tracePt t="43438" x="3000375" y="3049588"/>
          <p14:tracePt t="43446" x="3079750" y="3160713"/>
          <p14:tracePt t="43455" x="3127375" y="3192463"/>
          <p14:tracePt t="43462" x="3175000" y="3270250"/>
          <p14:tracePt t="43469" x="3252788" y="3333750"/>
          <p14:tracePt t="43486" x="3268663" y="3365500"/>
          <p14:tracePt t="43493" x="3284538" y="3381375"/>
          <p14:tracePt t="43575" x="3284538" y="3397250"/>
          <p14:tracePt t="43640" x="3300413" y="3397250"/>
          <p14:tracePt t="43646" x="3316288" y="3397250"/>
          <p14:tracePt t="43654" x="3363913" y="3397250"/>
          <p14:tracePt t="43661" x="3379788" y="3397250"/>
          <p14:tracePt t="43669" x="3443288" y="3397250"/>
          <p14:tracePt t="43678" x="3459163" y="3365500"/>
          <p14:tracePt t="43686" x="3475038" y="3365500"/>
          <p14:tracePt t="43694" x="3521075" y="3333750"/>
          <p14:tracePt t="43711" x="3536950" y="3333750"/>
          <p14:tracePt t="43717" x="3552825" y="3317875"/>
          <p14:tracePt t="43734" x="3568700" y="3317875"/>
          <p14:tracePt t="44121" x="3584575" y="3317875"/>
          <p14:tracePt t="44255" x="3584575" y="3302000"/>
          <p14:tracePt t="44328" x="3584575" y="3270250"/>
          <p14:tracePt t="44341" x="3568700" y="3255963"/>
          <p14:tracePt t="44350" x="3552825" y="3240088"/>
          <p14:tracePt t="44358" x="3536950" y="3224213"/>
          <p14:tracePt t="44366" x="3521075" y="3208338"/>
          <p14:tracePt t="44374" x="3490913" y="3160713"/>
          <p14:tracePt t="44399" x="3490913" y="3144838"/>
          <p14:tracePt t="44405" x="3475038" y="3128963"/>
          <p14:tracePt t="44432" x="3443288" y="3097213"/>
          <p14:tracePt t="44455" x="3427413" y="3065463"/>
          <p14:tracePt t="44462" x="3395663" y="3049588"/>
          <p14:tracePt t="44494" x="3395663" y="3033713"/>
          <p14:tracePt t="44519" x="3395663" y="3001963"/>
          <p14:tracePt t="44526" x="3395663" y="2986088"/>
          <p14:tracePt t="44533" x="3379788" y="2954338"/>
          <p14:tracePt t="44542" x="3348038" y="2938463"/>
          <p14:tracePt t="44558" x="3332163" y="2938463"/>
          <p14:tracePt t="44583" x="3300413" y="2938463"/>
          <p14:tracePt t="44598" x="3284538" y="2938463"/>
          <p14:tracePt t="44605" x="3252788" y="2938463"/>
          <p14:tracePt t="44614" x="3205163" y="2954338"/>
          <p14:tracePt t="44622" x="3190875" y="2954338"/>
          <p14:tracePt t="44630" x="3159125" y="2954338"/>
          <p14:tracePt t="44637" x="3111500" y="2986088"/>
          <p14:tracePt t="44646" x="3095625" y="2986088"/>
          <p14:tracePt t="44653" x="3079750" y="2986088"/>
          <p14:tracePt t="44670" x="3032125" y="3017838"/>
          <p14:tracePt t="44677" x="3016250" y="3033713"/>
          <p14:tracePt t="44686" x="2968625" y="3049588"/>
          <p14:tracePt t="44694" x="2874963" y="3128963"/>
          <p14:tracePt t="44702" x="2859088" y="3128963"/>
          <p14:tracePt t="44709" x="2795588" y="3192463"/>
          <p14:tracePt t="44717" x="2716213" y="3240088"/>
          <p14:tracePt t="44726" x="2668588" y="3255963"/>
          <p14:tracePt t="44733" x="2652713" y="3255963"/>
          <p14:tracePt t="44742" x="2636838" y="3270250"/>
          <p14:tracePt t="44880" x="2668588" y="3317875"/>
          <p14:tracePt t="44887" x="2684463" y="3317875"/>
          <p14:tracePt t="44893" x="2716213" y="3317875"/>
          <p14:tracePt t="44902" x="2763838" y="3317875"/>
          <p14:tracePt t="44909" x="2795588" y="3317875"/>
          <p14:tracePt t="44918" x="2843213" y="3317875"/>
          <p14:tracePt t="44925" x="2859088" y="3317875"/>
          <p14:tracePt t="44933" x="2890838" y="3317875"/>
          <p14:tracePt t="44941" x="2936875" y="3317875"/>
          <p14:tracePt t="44949" x="2952750" y="3317875"/>
          <p14:tracePt t="44958" x="2968625" y="3317875"/>
          <p14:tracePt t="44974" x="2984500" y="3317875"/>
          <p14:tracePt t="45266" x="3016250" y="3317875"/>
          <p14:tracePt t="45271" x="3063875" y="3317875"/>
          <p14:tracePt t="45278" x="3111500" y="3270250"/>
          <p14:tracePt t="45295" x="3143250" y="3240088"/>
          <p14:tracePt t="45320" x="3159125" y="3208338"/>
          <p14:tracePt t="46747" x="3175000" y="3208338"/>
          <p14:tracePt t="46754" x="3190875" y="3224213"/>
          <p14:tracePt t="46791" x="3205163" y="3240088"/>
          <p14:tracePt t="46855" x="3252788" y="3240088"/>
          <p14:tracePt t="46929" x="3268663" y="3240088"/>
          <p14:tracePt t="46943" x="3268663" y="3208338"/>
          <p14:tracePt t="46953" x="3284538" y="3192463"/>
          <p14:tracePt t="47112" x="3300413" y="3192463"/>
          <p14:tracePt t="47119" x="3316288" y="3192463"/>
          <p14:tracePt t="47128" x="3332163" y="3208338"/>
          <p14:tracePt t="47151" x="3379788" y="3224213"/>
          <p14:tracePt t="48450" x="3568700" y="3224213"/>
          <p14:tracePt t="48455" x="3648075" y="3192463"/>
          <p14:tracePt t="48463" x="3775075" y="3176588"/>
          <p14:tracePt t="48472" x="3900488" y="3176588"/>
          <p14:tracePt t="48479" x="3995738" y="3144838"/>
          <p14:tracePt t="48487" x="4043363" y="3128963"/>
          <p14:tracePt t="48496" x="4090988" y="3128963"/>
          <p14:tracePt t="48503" x="4121150" y="3128963"/>
          <p14:tracePt t="48511" x="4168775" y="3128963"/>
          <p14:tracePt t="48519" x="4232275" y="3097213"/>
          <p14:tracePt t="48527" x="4295775" y="3097213"/>
          <p14:tracePt t="48536" x="4375150" y="3097213"/>
          <p14:tracePt t="48544" x="4468813" y="3097213"/>
          <p14:tracePt t="48552" x="4627563" y="3065463"/>
          <p14:tracePt t="48560" x="4722813" y="3065463"/>
          <p14:tracePt t="48568" x="4816475" y="3065463"/>
          <p14:tracePt t="48576" x="4911725" y="3049588"/>
          <p14:tracePt t="48585" x="5053013" y="3017838"/>
          <p14:tracePt t="48591" x="5148263" y="2970213"/>
          <p14:tracePt t="48599" x="5337175" y="2908300"/>
          <p14:tracePt t="48607" x="5432425" y="2876550"/>
          <p14:tracePt t="48616" x="5575300" y="2860675"/>
          <p14:tracePt t="48623" x="5716588" y="2797175"/>
          <p14:tracePt t="48632" x="5780088" y="2781300"/>
          <p14:tracePt t="48639" x="5859463" y="2733675"/>
          <p14:tracePt t="48647" x="5953125" y="2701925"/>
          <p14:tracePt t="48655" x="5969000" y="2701925"/>
          <p14:tracePt t="48663" x="6000750" y="2686050"/>
          <p14:tracePt t="48671" x="6080125" y="2638425"/>
          <p14:tracePt t="48679" x="6127750" y="2590800"/>
          <p14:tracePt t="48688" x="6269038" y="2417763"/>
          <p14:tracePt t="48696" x="6316663" y="2370138"/>
          <p14:tracePt t="48703" x="6443663" y="2322513"/>
          <p14:tracePt t="48711" x="6491288" y="2243138"/>
          <p14:tracePt t="48719" x="6538913" y="2181225"/>
          <p14:tracePt t="48736" x="6553200" y="2165350"/>
          <p14:tracePt t="48760" x="6584950" y="2117725"/>
          <p14:tracePt t="48768" x="6600825" y="2054225"/>
          <p14:tracePt t="48775" x="6680200" y="1943100"/>
          <p14:tracePt t="48783" x="6743700" y="1722438"/>
          <p14:tracePt t="48791" x="6869113" y="1533525"/>
          <p14:tracePt t="48799" x="6916738" y="1438275"/>
          <p14:tracePt t="48807" x="6980238" y="1247775"/>
          <p14:tracePt t="48815" x="6996113" y="1200150"/>
          <p14:tracePt t="48823" x="6996113" y="1169988"/>
          <p14:tracePt t="48840" x="6996113" y="1154113"/>
          <p14:tracePt t="48848" x="6996113" y="1090613"/>
          <p14:tracePt t="48855" x="6996113" y="1074738"/>
          <p14:tracePt t="48864" x="6996113" y="1027113"/>
          <p14:tracePt t="48880" x="6996113" y="963613"/>
          <p14:tracePt t="48888" x="6996113" y="947738"/>
          <p14:tracePt t="48896" x="6948488" y="822325"/>
          <p14:tracePt t="48904" x="6900863" y="727075"/>
          <p14:tracePt t="48911" x="6854825" y="679450"/>
          <p14:tracePt t="48919" x="6807200" y="631825"/>
          <p14:tracePt t="48927" x="6775450" y="584200"/>
          <p14:tracePt t="48935" x="6743700" y="552450"/>
          <p14:tracePt t="48944" x="6727825" y="520700"/>
          <p14:tracePt t="48951" x="6711950" y="490538"/>
          <p14:tracePt t="48960" x="6664325" y="474663"/>
          <p14:tracePt t="48967" x="6648450" y="442913"/>
          <p14:tracePt t="48976" x="6600825" y="427038"/>
          <p14:tracePt t="48983" x="6538913" y="411163"/>
          <p14:tracePt t="48992" x="6475413" y="411163"/>
          <p14:tracePt t="48999" x="6396038" y="411163"/>
          <p14:tracePt t="49008" x="6332538" y="411163"/>
          <p14:tracePt t="49016" x="6269038" y="411163"/>
          <p14:tracePt t="49024" x="6175375" y="411163"/>
          <p14:tracePt t="49031" x="6080125" y="411163"/>
          <p14:tracePt t="49039" x="6000750" y="442913"/>
          <p14:tracePt t="49048" x="5969000" y="442913"/>
          <p14:tracePt t="49063" x="5953125" y="442913"/>
          <p14:tracePt t="49072" x="5938838" y="442913"/>
          <p14:tracePt t="49079" x="5907088" y="474663"/>
          <p14:tracePt t="49088" x="5875338" y="520700"/>
          <p14:tracePt t="49096" x="5843588" y="568325"/>
          <p14:tracePt t="49104" x="5827713" y="695325"/>
          <p14:tracePt t="49112" x="5795963" y="758825"/>
          <p14:tracePt t="49119" x="5716588" y="931863"/>
          <p14:tracePt t="49127" x="5716588" y="1058863"/>
          <p14:tracePt t="49135" x="5684838" y="1279525"/>
          <p14:tracePt t="49143" x="5684838" y="1454150"/>
          <p14:tracePt t="49152" x="5684838" y="1547813"/>
          <p14:tracePt t="49159" x="5684838" y="1674813"/>
          <p14:tracePt t="49168" x="5684838" y="1801813"/>
          <p14:tracePt t="49176" x="5684838" y="1927225"/>
          <p14:tracePt t="49183" x="5684838" y="2022475"/>
          <p14:tracePt t="49191" x="5684838" y="2197100"/>
          <p14:tracePt t="49199" x="5684838" y="2290763"/>
          <p14:tracePt t="49208" x="5684838" y="2481263"/>
          <p14:tracePt t="49216" x="5684838" y="2686050"/>
          <p14:tracePt t="49224" x="5684838" y="2828925"/>
          <p14:tracePt t="49231" x="5684838" y="2986088"/>
          <p14:tracePt t="49240" x="5684838" y="3240088"/>
          <p14:tracePt t="49247" x="5684838" y="3460750"/>
          <p14:tracePt t="49255" x="5684838" y="3587750"/>
          <p14:tracePt t="49263" x="5684838" y="3840163"/>
          <p14:tracePt t="49271" x="5684838" y="3935413"/>
          <p14:tracePt t="49279" x="5684838" y="4029075"/>
          <p14:tracePt t="49287" x="5684838" y="4187825"/>
          <p14:tracePt t="49295" x="5684838" y="4283075"/>
          <p14:tracePt t="49305" x="5684838" y="4408488"/>
          <p14:tracePt t="49312" x="5732463" y="4676775"/>
          <p14:tracePt t="49319" x="5748338" y="4772025"/>
          <p14:tracePt t="49327" x="5748338" y="4899025"/>
          <p14:tracePt t="49335" x="5811838" y="5040313"/>
          <p14:tracePt t="49343" x="5843588" y="5262563"/>
          <p14:tracePt t="49351" x="5875338" y="5435600"/>
          <p14:tracePt t="49359" x="5922963" y="5578475"/>
          <p14:tracePt t="49368" x="5984875" y="5719763"/>
          <p14:tracePt t="49375" x="6032500" y="5830888"/>
          <p14:tracePt t="49383" x="6080125" y="5926138"/>
          <p14:tracePt t="49391" x="6175375" y="6035675"/>
          <p14:tracePt t="49399" x="6207125" y="6083300"/>
          <p14:tracePt t="49407" x="6238875" y="6099175"/>
          <p14:tracePt t="49416" x="6253163" y="6146800"/>
          <p14:tracePt t="49423" x="6284913" y="6146800"/>
          <p14:tracePt t="49432" x="6364288" y="6146800"/>
          <p14:tracePt t="49439" x="6427788" y="6146800"/>
          <p14:tracePt t="49447" x="6584950" y="6146800"/>
          <p14:tracePt t="49455" x="6680200" y="6146800"/>
          <p14:tracePt t="49465" x="6775450" y="6146800"/>
          <p14:tracePt t="49473" x="6869113" y="6146800"/>
          <p14:tracePt t="49480" x="6996113" y="6146800"/>
          <p14:tracePt t="49489" x="7059613" y="6146800"/>
          <p14:tracePt t="49496" x="7154863" y="6146800"/>
          <p14:tracePt t="49504" x="7216775" y="6146800"/>
          <p14:tracePt t="49513" x="7312025" y="6146800"/>
          <p14:tracePt t="49521" x="7423150" y="6130925"/>
          <p14:tracePt t="49529" x="7485063" y="6115050"/>
          <p14:tracePt t="49536" x="7580313" y="6083300"/>
          <p14:tracePt t="49544" x="7691438" y="6003925"/>
          <p14:tracePt t="49552" x="7739063" y="5942013"/>
          <p14:tracePt t="49561" x="7816850" y="5894388"/>
          <p14:tracePt t="49569" x="7832725" y="5799138"/>
          <p14:tracePt t="49577" x="7848600" y="5767388"/>
          <p14:tracePt t="49584" x="7880350" y="5657850"/>
          <p14:tracePt t="49592" x="7896225" y="5626100"/>
          <p14:tracePt t="49601" x="7896225" y="5499100"/>
          <p14:tracePt t="49608" x="7896225" y="5356225"/>
          <p14:tracePt t="49617" x="7927975" y="5262563"/>
          <p14:tracePt t="49625" x="7959725" y="5008563"/>
          <p14:tracePt t="49632" x="7991475" y="4787900"/>
          <p14:tracePt t="49641" x="7991475" y="4535488"/>
          <p14:tracePt t="49648" x="7991475" y="4283075"/>
          <p14:tracePt t="49656" x="7991475" y="4029075"/>
          <p14:tracePt t="49664" x="7991475" y="3808413"/>
          <p14:tracePt t="49672" x="7991475" y="3476625"/>
          <p14:tracePt t="49680" x="7896225" y="3176588"/>
          <p14:tracePt t="49688" x="7800975" y="2876550"/>
          <p14:tracePt t="49696" x="7691438" y="2560638"/>
          <p14:tracePt t="49704" x="7627938" y="2306638"/>
          <p14:tracePt t="49712" x="7564438" y="1958975"/>
          <p14:tracePt t="49721" x="7564438" y="1658938"/>
          <p14:tracePt t="49728" x="7532688" y="1454150"/>
          <p14:tracePt t="49736" x="7500938" y="1263650"/>
          <p14:tracePt t="49744" x="7439025" y="1090613"/>
          <p14:tracePt t="49752" x="7375525" y="947738"/>
          <p14:tracePt t="49760" x="7327900" y="868363"/>
          <p14:tracePt t="49768" x="7312025" y="806450"/>
          <p14:tracePt t="49777" x="7200900" y="663575"/>
          <p14:tracePt t="49784" x="7185025" y="600075"/>
          <p14:tracePt t="49793" x="7138988" y="552450"/>
          <p14:tracePt t="49801" x="7091363" y="474663"/>
          <p14:tracePt t="49808" x="7011988" y="379413"/>
          <p14:tracePt t="49825" x="6916738" y="347663"/>
          <p14:tracePt t="49833" x="6807200" y="331788"/>
          <p14:tracePt t="49840" x="6791325" y="331788"/>
          <p14:tracePt t="49849" x="6759575" y="284163"/>
          <p14:tracePt t="49856" x="6743700" y="284163"/>
          <p14:tracePt t="49865" x="6696075" y="284163"/>
          <p14:tracePt t="49872" x="6664325" y="284163"/>
          <p14:tracePt t="49889" x="6569075" y="284163"/>
          <p14:tracePt t="49897" x="6491288" y="284163"/>
          <p14:tracePt t="49904" x="6396038" y="315913"/>
          <p14:tracePt t="49913" x="6284913" y="379413"/>
          <p14:tracePt t="49920" x="6223000" y="379413"/>
          <p14:tracePt t="49928" x="6127750" y="427038"/>
          <p14:tracePt t="49937" x="6080125" y="490538"/>
          <p14:tracePt t="49944" x="5969000" y="536575"/>
          <p14:tracePt t="49953" x="5922963" y="615950"/>
          <p14:tracePt t="49961" x="5843588" y="727075"/>
          <p14:tracePt t="49968" x="5764213" y="868363"/>
          <p14:tracePt t="49976" x="5732463" y="1090613"/>
          <p14:tracePt t="49985" x="5668963" y="1263650"/>
          <p14:tracePt t="49993" x="5638800" y="1563688"/>
          <p14:tracePt t="50000" x="5607050" y="1738313"/>
          <p14:tracePt t="50008" x="5543550" y="2006600"/>
          <p14:tracePt t="50016" x="5543550" y="2212975"/>
          <p14:tracePt t="50024" x="5543550" y="2290763"/>
          <p14:tracePt t="50032" x="5543550" y="2417763"/>
          <p14:tracePt t="50041" x="5543550" y="2513013"/>
          <p14:tracePt t="50048" x="5543550" y="2606675"/>
          <p14:tracePt t="50056" x="5543550" y="2701925"/>
          <p14:tracePt t="50064" x="5543550" y="2813050"/>
          <p14:tracePt t="50072" x="5575300" y="2922588"/>
          <p14:tracePt t="50080" x="5607050" y="3065463"/>
          <p14:tracePt t="50088" x="5622925" y="3160713"/>
          <p14:tracePt t="50096" x="5684838" y="3381375"/>
          <p14:tracePt t="50104" x="5716588" y="3476625"/>
          <p14:tracePt t="50113" x="5732463" y="3556000"/>
          <p14:tracePt t="50120" x="5795963" y="3649663"/>
          <p14:tracePt t="50128" x="5811838" y="3744913"/>
          <p14:tracePt t="50136" x="5843588" y="3824288"/>
          <p14:tracePt t="50145" x="5859463" y="3887788"/>
          <p14:tracePt t="50153" x="5907088" y="3981450"/>
          <p14:tracePt t="50161" x="6000750" y="4092575"/>
          <p14:tracePt t="50168" x="6048375" y="4203700"/>
          <p14:tracePt t="50177" x="6064250" y="4251325"/>
          <p14:tracePt t="50184" x="6143625" y="4344988"/>
          <p14:tracePt t="50193" x="6191250" y="4456113"/>
          <p14:tracePt t="50201" x="6238875" y="4503738"/>
          <p14:tracePt t="50208" x="6253163" y="4519613"/>
          <p14:tracePt t="50216" x="6316663" y="4535488"/>
          <p14:tracePt t="50224" x="6443663" y="4535488"/>
          <p14:tracePt t="50232" x="6584950" y="4535488"/>
          <p14:tracePt t="50240" x="6680200" y="4535488"/>
          <p14:tracePt t="50248" x="6743700" y="4567238"/>
          <p14:tracePt t="50256" x="6807200" y="4567238"/>
          <p14:tracePt t="50264" x="6869113" y="4567238"/>
          <p14:tracePt t="50272" x="6900863" y="4567238"/>
          <p14:tracePt t="50280" x="6948488" y="4567238"/>
          <p14:tracePt t="50289" x="6996113" y="4567238"/>
          <p14:tracePt t="50296" x="7123113" y="4567238"/>
          <p14:tracePt t="50305" x="7264400" y="4551363"/>
          <p14:tracePt t="50312" x="7375525" y="4392613"/>
          <p14:tracePt t="50321" x="7485063" y="4313238"/>
          <p14:tracePt t="50328" x="7612063" y="4124325"/>
          <p14:tracePt t="50337" x="7723188" y="4044950"/>
          <p14:tracePt t="50344" x="7770813" y="3965575"/>
          <p14:tracePt t="50353" x="7800975" y="3871913"/>
          <p14:tracePt t="50361" x="7816850" y="3776663"/>
          <p14:tracePt t="50368" x="7848600" y="3681413"/>
          <p14:tracePt t="50377" x="7848600" y="3587750"/>
          <p14:tracePt t="50384" x="7848600" y="3460750"/>
          <p14:tracePt t="50392" x="7848600" y="3286125"/>
          <p14:tracePt t="50400" x="7848600" y="3113088"/>
          <p14:tracePt t="50409" x="7848600" y="2860675"/>
          <p14:tracePt t="50416" x="7848600" y="2528888"/>
          <p14:tracePt t="50424" x="7832725" y="2306638"/>
          <p14:tracePt t="50433" x="7832725" y="2054225"/>
          <p14:tracePt t="50441" x="7800975" y="1833563"/>
          <p14:tracePt t="50448" x="7770813" y="1658938"/>
          <p14:tracePt t="50457" x="7739063" y="1517650"/>
          <p14:tracePt t="50465" x="7659688" y="1406525"/>
          <p14:tracePt t="50473" x="7643813" y="1343025"/>
          <p14:tracePt t="50480" x="7612063" y="1247775"/>
          <p14:tracePt t="50488" x="7596188" y="1200150"/>
          <p14:tracePt t="50496" x="7532688" y="1074738"/>
          <p14:tracePt t="50513" x="7500938" y="1027113"/>
          <p14:tracePt t="50521" x="7454900" y="979488"/>
          <p14:tracePt t="50528" x="7375525" y="931863"/>
          <p14:tracePt t="50536" x="7343775" y="931863"/>
          <p14:tracePt t="50545" x="7185025" y="931863"/>
          <p14:tracePt t="50553" x="7091363" y="931863"/>
          <p14:tracePt t="50560" x="6996113" y="931863"/>
          <p14:tracePt t="50569" x="6900863" y="931863"/>
          <p14:tracePt t="50576" x="6775450" y="931863"/>
          <p14:tracePt t="50584" x="6696075" y="931863"/>
          <p14:tracePt t="50592" x="6664325" y="931863"/>
          <p14:tracePt t="50600" x="6584950" y="931863"/>
          <p14:tracePt t="50609" x="6553200" y="931863"/>
          <p14:tracePt t="50617" x="6507163" y="931863"/>
          <p14:tracePt t="50625" x="6443663" y="931863"/>
          <p14:tracePt t="50632" x="6411913" y="931863"/>
          <p14:tracePt t="50640" x="6300788" y="963613"/>
          <p14:tracePt t="50648" x="6175375" y="1122363"/>
          <p14:tracePt t="50656" x="6048375" y="1311275"/>
          <p14:tracePt t="50664" x="5891213" y="1611313"/>
          <p14:tracePt t="50673" x="5827713" y="1849438"/>
          <p14:tracePt t="50681" x="5764213" y="2022475"/>
          <p14:tracePt t="50688" x="5700713" y="2290763"/>
          <p14:tracePt t="50697" x="5638800" y="2433638"/>
          <p14:tracePt t="50705" x="5638800" y="2560638"/>
          <p14:tracePt t="50712" x="5607050" y="2781300"/>
          <p14:tracePt t="50721" x="5575300" y="2986088"/>
          <p14:tracePt t="50729" x="5575300" y="3208338"/>
          <p14:tracePt t="50737" x="5575300" y="3381375"/>
          <p14:tracePt t="50745" x="5575300" y="3587750"/>
          <p14:tracePt t="50752" x="5575300" y="3713163"/>
          <p14:tracePt t="50760" x="5575300" y="3856038"/>
          <p14:tracePt t="50768" x="5575300" y="3887788"/>
          <p14:tracePt t="50776" x="5591175" y="4060825"/>
          <p14:tracePt t="50785" x="5607050" y="4124325"/>
          <p14:tracePt t="50792" x="5638800" y="4219575"/>
          <p14:tracePt t="50800" x="5700713" y="4408488"/>
          <p14:tracePt t="50808" x="5716588" y="4471988"/>
          <p14:tracePt t="50816" x="5764213" y="4614863"/>
          <p14:tracePt t="50824" x="5843588" y="4676775"/>
          <p14:tracePt t="50833" x="5938838" y="4867275"/>
          <p14:tracePt t="50840" x="5984875" y="4976813"/>
          <p14:tracePt t="50848" x="6048375" y="5072063"/>
          <p14:tracePt t="50856" x="6080125" y="5119688"/>
          <p14:tracePt t="50864" x="6127750" y="5135563"/>
          <p14:tracePt t="50872" x="6143625" y="5151438"/>
          <p14:tracePt t="50880" x="6191250" y="5183188"/>
          <p14:tracePt t="50888" x="6253163" y="5183188"/>
          <p14:tracePt t="50896" x="6316663" y="5183188"/>
          <p14:tracePt t="50904" x="6364288" y="5183188"/>
          <p14:tracePt t="50912" x="6459538" y="5183188"/>
          <p14:tracePt t="50920" x="6553200" y="5183188"/>
          <p14:tracePt t="50928" x="6711950" y="5183188"/>
          <p14:tracePt t="50936" x="6775450" y="5230813"/>
          <p14:tracePt t="50945" x="6854825" y="5246688"/>
          <p14:tracePt t="50952" x="6884988" y="5246688"/>
          <p14:tracePt t="50960" x="6964363" y="5246688"/>
          <p14:tracePt t="50968" x="7027863" y="5246688"/>
          <p14:tracePt t="50976" x="7091363" y="5246688"/>
          <p14:tracePt t="50984" x="7169150" y="5199063"/>
          <p14:tracePt t="50993" x="7280275" y="5087938"/>
          <p14:tracePt t="51000" x="7359650" y="4946650"/>
          <p14:tracePt t="51008" x="7454900" y="4708525"/>
          <p14:tracePt t="51016" x="7516813" y="4567238"/>
          <p14:tracePt t="51025" x="7643813" y="4297363"/>
          <p14:tracePt t="51033" x="7643813" y="4267200"/>
          <p14:tracePt t="51040" x="7675563" y="4092575"/>
          <p14:tracePt t="51049" x="7707313" y="3887788"/>
          <p14:tracePt t="51056" x="7707313" y="3744913"/>
          <p14:tracePt t="51064" x="7739063" y="3649663"/>
          <p14:tracePt t="51072" x="7739063" y="3524250"/>
          <p14:tracePt t="51080" x="7770813" y="3302000"/>
          <p14:tracePt t="51089" x="7770813" y="3128963"/>
          <p14:tracePt t="51096" x="7770813" y="2954338"/>
          <p14:tracePt t="51104" x="7770813" y="2828925"/>
          <p14:tracePt t="51113" x="7770813" y="2654300"/>
          <p14:tracePt t="51120" x="7770813" y="2560638"/>
          <p14:tracePt t="51128" x="7739063" y="2497138"/>
          <p14:tracePt t="51136" x="7675563" y="2354263"/>
          <p14:tracePt t="51145" x="7564438" y="2274888"/>
          <p14:tracePt t="51152" x="7516813" y="2133600"/>
          <p14:tracePt t="51160" x="7454900" y="2038350"/>
          <p14:tracePt t="51168" x="7439025" y="1895475"/>
          <p14:tracePt t="51177" x="7407275" y="1881188"/>
          <p14:tracePt t="51184" x="7375525" y="1817688"/>
          <p14:tracePt t="51193" x="7312025" y="1674813"/>
          <p14:tracePt t="51201" x="7296150" y="1643063"/>
          <p14:tracePt t="51208" x="7280275" y="1563688"/>
          <p14:tracePt t="51216" x="7200900" y="1501775"/>
          <p14:tracePt t="51225" x="7154863" y="1422400"/>
          <p14:tracePt t="51241" x="7075488" y="1358900"/>
          <p14:tracePt t="51257" x="7059613" y="1358900"/>
          <p14:tracePt t="51264" x="7043738" y="1358900"/>
          <p14:tracePt t="51273" x="7011988" y="1358900"/>
          <p14:tracePt t="51281" x="6964363" y="1311275"/>
          <p14:tracePt t="51289" x="6948488" y="1311275"/>
          <p14:tracePt t="51297" x="6900863" y="1311275"/>
          <p14:tracePt t="51305" x="6884988" y="1311275"/>
          <p14:tracePt t="51313" x="6854825" y="1311275"/>
          <p14:tracePt t="51321" x="6807200" y="1311275"/>
          <p14:tracePt t="51337" x="6775450" y="1311275"/>
          <p14:tracePt t="51361" x="6759575" y="1311275"/>
          <p14:tracePt t="51369" x="6727825" y="1311275"/>
          <p14:tracePt t="51377" x="6711950" y="1311275"/>
          <p14:tracePt t="51385" x="6696075" y="1311275"/>
          <p14:tracePt t="51392" x="6680200" y="1311275"/>
          <p14:tracePt t="51401" x="6664325" y="1311275"/>
          <p14:tracePt t="51408" x="6648450" y="1327150"/>
          <p14:tracePt t="51417" x="6632575" y="1327150"/>
          <p14:tracePt t="51506" x="6600825" y="1327150"/>
          <p14:tracePt t="51529" x="6584950" y="1327150"/>
          <p14:tracePt t="51997" x="6569075" y="1327150"/>
          <p14:tracePt t="52052" x="6538913" y="1343025"/>
          <p14:tracePt t="52066" x="6523038" y="1358900"/>
          <p14:tracePt t="52082" x="6491288" y="1390650"/>
          <p14:tracePt t="52156" x="6475413" y="1406525"/>
          <p14:tracePt t="52162" x="6459538" y="1422400"/>
          <p14:tracePt t="52179" x="6443663" y="1454150"/>
          <p14:tracePt t="52186" x="6427788" y="1470025"/>
          <p14:tracePt t="52193" x="6380163" y="1533525"/>
          <p14:tracePt t="52210" x="6364288" y="1563688"/>
          <p14:tracePt t="52218" x="6364288" y="1579563"/>
          <p14:tracePt t="52420" x="6348413" y="1643063"/>
          <p14:tracePt t="52434" x="6348413" y="1658938"/>
          <p14:tracePt t="52508" x="6348413" y="1674813"/>
          <p14:tracePt t="52514" x="6348413" y="1690688"/>
          <p14:tracePt t="52521" x="6348413" y="1706563"/>
          <p14:tracePt t="52530" x="6348413" y="1722438"/>
          <p14:tracePt t="52546" x="6348413" y="1738313"/>
          <p14:tracePt t="52634" x="6348413" y="1770063"/>
          <p14:tracePt t="53666" x="6348413" y="1801813"/>
          <p14:tracePt t="53755" x="6348413" y="1817688"/>
          <p14:tracePt t="54173" x="6348413" y="1865313"/>
          <p14:tracePt t="54212" x="6332538" y="1881188"/>
          <p14:tracePt t="54218" x="6300788" y="1895475"/>
          <p14:tracePt t="54293" x="6284913" y="1911350"/>
          <p14:tracePt t="54406" x="6269038" y="1911350"/>
          <p14:tracePt t="55148" x="6253163" y="1911350"/>
          <p14:tracePt t="55163" x="6223000" y="1911350"/>
          <p14:tracePt t="56126" x="6238875" y="1911350"/>
          <p14:tracePt t="56180" x="6269038" y="1911350"/>
          <p14:tracePt t="56246" x="6316663" y="1881188"/>
          <p14:tracePt t="57892" x="6427788" y="1943100"/>
          <p14:tracePt t="57901" x="6664325" y="2149475"/>
          <p14:tracePt t="57909" x="6823075" y="2338388"/>
          <p14:tracePt t="57916" x="6884988" y="2417763"/>
          <p14:tracePt t="57924" x="6932613" y="2465388"/>
          <p14:tracePt t="57932" x="6980238" y="2528888"/>
          <p14:tracePt t="57940" x="6996113" y="2544763"/>
          <p14:tracePt t="57949" x="7011988" y="2574925"/>
          <p14:tracePt t="57964" x="7043738" y="2590800"/>
          <p14:tracePt t="58087" x="7154863" y="2528888"/>
          <p14:tracePt t="58093" x="7200900" y="2481263"/>
          <p14:tracePt t="58101" x="7216775" y="2465388"/>
          <p14:tracePt t="58110" x="7264400" y="2449513"/>
          <p14:tracePt t="58116" x="7280275" y="2433638"/>
          <p14:tracePt t="58125" x="7296150" y="2417763"/>
          <p14:tracePt t="58133" x="7312025" y="2401888"/>
          <p14:tracePt t="58140" x="7327900" y="2354263"/>
          <p14:tracePt t="58148" x="7343775" y="2338388"/>
          <p14:tracePt t="58221" x="7375525" y="2338388"/>
          <p14:tracePt t="58237" x="7423150" y="2354263"/>
          <p14:tracePt t="58245" x="7454900" y="2370138"/>
          <p14:tracePt t="58253" x="7469188" y="2401888"/>
          <p14:tracePt t="58260" x="7500938" y="2433638"/>
          <p14:tracePt t="58301" x="7500938" y="2449513"/>
          <p14:tracePt t="58309" x="7532688" y="2513013"/>
          <p14:tracePt t="58317" x="7532688" y="2528888"/>
          <p14:tracePt t="58325" x="7548563" y="2574925"/>
          <p14:tracePt t="58333" x="7548563" y="2590800"/>
          <p14:tracePt t="58340" x="7548563" y="2606675"/>
          <p14:tracePt t="58815" x="7548563" y="2622550"/>
          <p14:tracePt t="58870" x="7548563" y="2638425"/>
          <p14:tracePt t="58877" x="7548563" y="2701925"/>
          <p14:tracePt t="58901" x="7548563" y="2717800"/>
          <p14:tracePt t="59109" x="7548563" y="2733675"/>
          <p14:tracePt t="59117" x="7564438" y="2797175"/>
          <p14:tracePt t="59132" x="7596188" y="2908300"/>
          <p14:tracePt t="59140" x="7612063" y="2938463"/>
          <p14:tracePt t="59149" x="7612063" y="2986088"/>
          <p14:tracePt t="59156" x="7627938" y="3033713"/>
          <p14:tracePt t="59173" x="7659688" y="3097213"/>
          <p14:tracePt t="59181" x="7659688" y="3144838"/>
          <p14:tracePt t="59246" x="7659688" y="3176588"/>
          <p14:tracePt t="59253" x="7659688" y="3192463"/>
          <p14:tracePt t="59261" x="7659688" y="3208338"/>
          <p14:tracePt t="59268" x="7659688" y="3255963"/>
          <p14:tracePt t="59276" x="7659688" y="3270250"/>
          <p14:tracePt t="59284" x="7659688" y="3286125"/>
          <p14:tracePt t="59292" x="7659688" y="3302000"/>
          <p14:tracePt t="59525" x="7627938" y="3302000"/>
          <p14:tracePt t="59751" x="7612063" y="3240088"/>
          <p14:tracePt t="59758" x="7596188" y="3208338"/>
          <p14:tracePt t="59764" x="7580313" y="3192463"/>
          <p14:tracePt t="59773" x="7580313" y="3176588"/>
          <p14:tracePt t="59821" x="7564438" y="3160713"/>
          <p14:tracePt t="59837" x="7532688" y="3144838"/>
          <p14:tracePt t="59845" x="7516813" y="3128963"/>
          <p14:tracePt t="59877" x="7500938" y="3081338"/>
          <p14:tracePt t="59885" x="7454900" y="3081338"/>
          <p14:tracePt t="59917" x="7439025" y="3081338"/>
          <p14:tracePt t="59926" x="7423150" y="3081338"/>
          <p14:tracePt t="59934" x="7407275" y="3081338"/>
          <p14:tracePt t="59941" x="7391400" y="3081338"/>
          <p14:tracePt t="59948" x="7375525" y="3081338"/>
          <p14:tracePt t="59957" x="7327900" y="3113088"/>
          <p14:tracePt t="59973" x="7296150" y="3113088"/>
          <p14:tracePt t="59981" x="7280275" y="3113088"/>
          <p14:tracePt t="59989" x="7248525" y="3128963"/>
          <p14:tracePt t="59998" x="7216775" y="3128963"/>
          <p14:tracePt t="60005" x="7200900" y="3128963"/>
          <p14:tracePt t="60013" x="7138988" y="3128963"/>
          <p14:tracePt t="60022" x="7123113" y="3128963"/>
          <p14:tracePt t="60029" x="7107238" y="3128963"/>
          <p14:tracePt t="60037" x="7091363" y="3128963"/>
          <p14:tracePt t="60045" x="7059613" y="3128963"/>
          <p14:tracePt t="60054" x="7043738" y="3128963"/>
          <p14:tracePt t="60062" x="7027863" y="3128963"/>
          <p14:tracePt t="60069" x="6996113" y="3128963"/>
          <p14:tracePt t="60078" x="6980238" y="3128963"/>
          <p14:tracePt t="60085" x="6948488" y="3128963"/>
          <p14:tracePt t="60093" x="6932613" y="3128963"/>
          <p14:tracePt t="60102" x="6916738" y="3128963"/>
          <p14:tracePt t="60109" x="6900863" y="3128963"/>
          <p14:tracePt t="60118" x="6884988" y="3128963"/>
          <p14:tracePt t="60126" x="6823075" y="3128963"/>
          <p14:tracePt t="60134" x="6807200" y="3128963"/>
          <p14:tracePt t="60142" x="6775450" y="3128963"/>
          <p14:tracePt t="60149" x="6727825" y="3128963"/>
          <p14:tracePt t="60157" x="6711950" y="3128963"/>
          <p14:tracePt t="60165" x="6664325" y="3128963"/>
          <p14:tracePt t="60173" x="6632575" y="3128963"/>
          <p14:tracePt t="60182" x="6616700" y="3128963"/>
          <p14:tracePt t="60189" x="6600825" y="3128963"/>
          <p14:tracePt t="60206" x="6569075" y="3128963"/>
          <p14:tracePt t="60240" x="6553200" y="3128963"/>
          <p14:tracePt t="60246" x="6538913" y="3128963"/>
          <p14:tracePt t="60253" x="6475413" y="3128963"/>
          <p14:tracePt t="60261" x="6459538" y="3128963"/>
          <p14:tracePt t="60270" x="6427788" y="3128963"/>
          <p14:tracePt t="60277" x="6380163" y="3128963"/>
          <p14:tracePt t="60286" x="6364288" y="3128963"/>
          <p14:tracePt t="60293" x="6348413" y="3128963"/>
          <p14:tracePt t="60360" x="6332538" y="3128963"/>
          <p14:tracePt t="60366" x="6316663" y="3128963"/>
          <p14:tracePt t="60373" x="6300788" y="3128963"/>
          <p14:tracePt t="60382" x="6269038" y="3128963"/>
          <p14:tracePt t="60390" x="6238875" y="3128963"/>
          <p14:tracePt t="60397" x="6223000" y="3128963"/>
          <p14:tracePt t="60414" x="6175375" y="3128963"/>
          <p14:tracePt t="60438" x="6159500" y="3128963"/>
          <p14:tracePt t="60462" x="6143625" y="3128963"/>
          <p14:tracePt t="60478" x="6127750" y="3128963"/>
          <p14:tracePt t="60486" x="6111875" y="3128963"/>
          <p14:tracePt t="60502" x="6064250" y="3144838"/>
          <p14:tracePt t="60526" x="6048375" y="3160713"/>
          <p14:tracePt t="60552" x="6048375" y="3176588"/>
          <p14:tracePt t="60558" x="6032500" y="3270250"/>
          <p14:tracePt t="60565" x="6032500" y="3286125"/>
          <p14:tracePt t="60573" x="6032500" y="3349625"/>
          <p14:tracePt t="60581" x="6032500" y="3381375"/>
          <p14:tracePt t="60590" x="6032500" y="3444875"/>
          <p14:tracePt t="60598" x="6032500" y="3476625"/>
          <p14:tracePt t="60605" x="6032500" y="3492500"/>
          <p14:tracePt t="60622" x="6032500" y="3508375"/>
          <p14:tracePt t="60630" x="6032500" y="3540125"/>
          <p14:tracePt t="60662" x="6032500" y="3617913"/>
          <p14:tracePt t="60695" x="6048375" y="3633788"/>
          <p14:tracePt t="60702" x="6080125" y="3649663"/>
          <p14:tracePt t="60710" x="6096000" y="3649663"/>
          <p14:tracePt t="60718" x="6175375" y="3649663"/>
          <p14:tracePt t="60726" x="6269038" y="3649663"/>
          <p14:tracePt t="60733" x="6364288" y="3649663"/>
          <p14:tracePt t="60741" x="6427788" y="3649663"/>
          <p14:tracePt t="60750" x="6538913" y="3617913"/>
          <p14:tracePt t="60757" x="6632575" y="3617913"/>
          <p14:tracePt t="60766" x="6696075" y="3587750"/>
          <p14:tracePt t="60774" x="6759575" y="3571875"/>
          <p14:tracePt t="60782" x="6807200" y="3540125"/>
          <p14:tracePt t="60789" x="6854825" y="3540125"/>
          <p14:tracePt t="60798" x="6869113" y="3524250"/>
          <p14:tracePt t="60805" x="6948488" y="3508375"/>
          <p14:tracePt t="60813" x="6996113" y="3492500"/>
          <p14:tracePt t="60822" x="7091363" y="3460750"/>
          <p14:tracePt t="60830" x="7138988" y="3413125"/>
          <p14:tracePt t="60837" x="7200900" y="3397250"/>
          <p14:tracePt t="60845" x="7216775" y="3397250"/>
          <p14:tracePt t="60854" x="7248525" y="3381375"/>
          <p14:tracePt t="60861" x="7280275" y="3349625"/>
          <p14:tracePt t="60944" x="7327900" y="3349625"/>
          <p14:tracePt t="60949" x="7343775" y="3333750"/>
          <p14:tracePt t="61022" x="7359650" y="3333750"/>
          <p14:tracePt t="61039" x="7375525" y="3317875"/>
          <p14:tracePt t="61063" x="7391400" y="3317875"/>
          <p14:tracePt t="61130" x="7423150" y="3240088"/>
          <p14:tracePt t="61133" x="7407275" y="3224213"/>
          <p14:tracePt t="61141" x="7391400" y="3176588"/>
          <p14:tracePt t="61149" x="7375525" y="3160713"/>
          <p14:tracePt t="61159" x="7343775" y="3144838"/>
          <p14:tracePt t="61165" x="7312025" y="3128963"/>
          <p14:tracePt t="61182" x="7296150" y="3097213"/>
          <p14:tracePt t="61206" x="7280275" y="3065463"/>
          <p14:tracePt t="61230" x="7264400" y="3065463"/>
          <p14:tracePt t="61238" x="7216775" y="3065463"/>
          <p14:tracePt t="61245" x="7185025" y="3065463"/>
          <p14:tracePt t="61253" x="7138988" y="3065463"/>
          <p14:tracePt t="61262" x="7123113" y="3065463"/>
          <p14:tracePt t="61270" x="7091363" y="3065463"/>
          <p14:tracePt t="61277" x="7075488" y="3065463"/>
          <p14:tracePt t="61285" x="7043738" y="3065463"/>
          <p14:tracePt t="61293" x="7011988" y="3065463"/>
          <p14:tracePt t="61301" x="6996113" y="3065463"/>
          <p14:tracePt t="61319" x="6980238" y="3065463"/>
          <p14:tracePt t="61326" x="6932613" y="3065463"/>
          <p14:tracePt t="61333" x="6900863" y="3065463"/>
          <p14:tracePt t="61341" x="6854825" y="3065463"/>
          <p14:tracePt t="61349" x="6791325" y="3065463"/>
          <p14:tracePt t="61357" x="6727825" y="3065463"/>
          <p14:tracePt t="61365" x="6648450" y="3065463"/>
          <p14:tracePt t="61374" x="6584950" y="3065463"/>
          <p14:tracePt t="61382" x="6569075" y="3065463"/>
          <p14:tracePt t="61389" x="6538913" y="3065463"/>
          <p14:tracePt t="61398" x="6507163" y="3065463"/>
          <p14:tracePt t="61406" x="6491288" y="3065463"/>
          <p14:tracePt t="61414" x="6475413" y="3065463"/>
          <p14:tracePt t="61422" x="6443663" y="3065463"/>
          <p14:tracePt t="61430" x="6427788" y="3065463"/>
          <p14:tracePt t="61438" x="6396038" y="3065463"/>
          <p14:tracePt t="61445" x="6380163" y="3065463"/>
          <p14:tracePt t="61454" x="6332538" y="3065463"/>
          <p14:tracePt t="61461" x="6284913" y="3065463"/>
          <p14:tracePt t="61469" x="6269038" y="3065463"/>
          <p14:tracePt t="61478" x="6223000" y="3065463"/>
          <p14:tracePt t="61486" x="6207125" y="3065463"/>
          <p14:tracePt t="61494" x="6191250" y="3065463"/>
          <p14:tracePt t="61502" x="6175375" y="3065463"/>
          <p14:tracePt t="61510" x="6159500" y="3065463"/>
          <p14:tracePt t="61517" x="6143625" y="3065463"/>
          <p14:tracePt t="61526" x="6127750" y="3081338"/>
          <p14:tracePt t="61541" x="6096000" y="3081338"/>
          <p14:tracePt t="61558" x="6080125" y="3081338"/>
          <p14:tracePt t="61574" x="6064250" y="3081338"/>
          <p14:tracePt t="61726" x="6064250" y="3160713"/>
          <p14:tracePt t="61733" x="6111875" y="3333750"/>
          <p14:tracePt t="61741" x="6127750" y="3381375"/>
          <p14:tracePt t="61750" x="6143625" y="3413125"/>
          <p14:tracePt t="61758" x="6175375" y="3524250"/>
          <p14:tracePt t="61766" x="6191250" y="3540125"/>
          <p14:tracePt t="61789" x="6191250" y="3556000"/>
          <p14:tracePt t="61798" x="6207125" y="3571875"/>
          <p14:tracePt t="61856" x="6223000" y="3587750"/>
          <p14:tracePt t="61861" x="6238875" y="3587750"/>
          <p14:tracePt t="61870" x="6284913" y="3587750"/>
          <p14:tracePt t="61878" x="6300788" y="3587750"/>
          <p14:tracePt t="61886" x="6332538" y="3587750"/>
          <p14:tracePt t="61893" x="6364288" y="3587750"/>
          <p14:tracePt t="61902" x="6380163" y="3587750"/>
          <p14:tracePt t="61910" x="6396038" y="3587750"/>
          <p14:tracePt t="61919" x="6427788" y="3587750"/>
          <p14:tracePt t="61925" x="6507163" y="3587750"/>
          <p14:tracePt t="61934" x="6538913" y="3587750"/>
          <p14:tracePt t="61942" x="6584950" y="3587750"/>
          <p14:tracePt t="61949" x="6616700" y="3587750"/>
          <p14:tracePt t="61957" x="6743700" y="3587750"/>
          <p14:tracePt t="61966" x="6791325" y="3587750"/>
          <p14:tracePt t="61973" x="6854825" y="3587750"/>
          <p14:tracePt t="61983" x="6916738" y="3587750"/>
          <p14:tracePt t="61990" x="6964363" y="3587750"/>
          <p14:tracePt t="61998" x="7027863" y="3587750"/>
          <p14:tracePt t="62005" x="7091363" y="3587750"/>
          <p14:tracePt t="62013" x="7138988" y="3587750"/>
          <p14:tracePt t="62021" x="7154863" y="3587750"/>
          <p14:tracePt t="62029" x="7169150" y="3587750"/>
          <p14:tracePt t="62037" x="7200900" y="3587750"/>
          <p14:tracePt t="62046" x="7216775" y="3587750"/>
          <p14:tracePt t="62053" x="7232650" y="3587750"/>
          <p14:tracePt t="62070" x="7248525" y="3587750"/>
          <p14:tracePt t="62087" x="7264400" y="3587750"/>
          <p14:tracePt t="62102" x="7280275" y="3587750"/>
          <p14:tracePt t="62111" x="7327900" y="3587750"/>
          <p14:tracePt t="62119" x="7343775" y="3587750"/>
          <p14:tracePt t="62127" x="7359650" y="3587750"/>
          <p14:tracePt t="62135" x="7391400" y="3587750"/>
          <p14:tracePt t="62143" x="7407275" y="3587750"/>
          <p14:tracePt t="62150" x="7439025" y="3587750"/>
          <p14:tracePt t="62159" x="7454900" y="3571875"/>
          <p14:tracePt t="62191" x="7469188" y="3571875"/>
          <p14:tracePt t="62198" x="7485063" y="3540125"/>
          <p14:tracePt t="62207" x="7500938" y="3524250"/>
          <p14:tracePt t="62214" x="7516813" y="3492500"/>
          <p14:tracePt t="62231" x="7548563" y="3492500"/>
          <p14:tracePt t="62239" x="7564438" y="3476625"/>
          <p14:tracePt t="62282" x="7580313" y="3460750"/>
          <p14:tracePt t="62295" x="7580313" y="3429000"/>
          <p14:tracePt t="62303" x="7596188" y="3413125"/>
          <p14:tracePt t="62319" x="7612063" y="3381375"/>
          <p14:tracePt t="62369" x="7612063" y="3365500"/>
          <p14:tracePt t="62426" x="7612063" y="3317875"/>
          <p14:tracePt t="62431" x="7612063" y="3286125"/>
          <p14:tracePt t="62439" x="7612063" y="3270250"/>
          <p14:tracePt t="62472" x="7612063" y="3240088"/>
          <p14:tracePt t="62504" x="7612063" y="3208338"/>
          <p14:tracePt t="62528" x="7612063" y="3192463"/>
          <p14:tracePt t="62534" x="7612063" y="3144838"/>
          <p14:tracePt t="62551" x="7612063" y="3128963"/>
          <p14:tracePt t="62663" x="7612063" y="3113088"/>
          <p14:tracePt t="62671" x="7612063" y="3097213"/>
          <p14:tracePt t="62679" x="7612063" y="3065463"/>
          <p14:tracePt t="62711" x="7612063" y="3033713"/>
          <p14:tracePt t="62727" x="7596188" y="3017838"/>
          <p14:tracePt t="62807" x="7580313" y="2954338"/>
          <p14:tracePt t="62823" x="7580313" y="2938463"/>
          <p14:tracePt t="62954" x="7548563" y="2922588"/>
          <p14:tracePt t="62959" x="7548563" y="2908300"/>
          <p14:tracePt t="62966" x="7532688" y="2860675"/>
          <p14:tracePt t="62991" x="7532688" y="2797175"/>
          <p14:tracePt t="62998" x="7516813" y="2781300"/>
          <p14:tracePt t="63015" x="7516813" y="2765425"/>
          <p14:tracePt t="63023" x="7500938" y="2717800"/>
          <p14:tracePt t="63055" x="7469188" y="2686050"/>
          <p14:tracePt t="63071" x="7469188" y="2654300"/>
          <p14:tracePt t="63087" x="7454900" y="2606675"/>
          <p14:tracePt t="63094" x="7439025" y="2574925"/>
          <p14:tracePt t="63102" x="7439025" y="2560638"/>
          <p14:tracePt t="63119" x="7439025" y="2544763"/>
          <p14:tracePt t="63127" x="7439025" y="2528888"/>
          <p14:tracePt t="63136" x="7391400" y="2513013"/>
          <p14:tracePt t="63143" x="7391400" y="2497138"/>
          <p14:tracePt t="63150" x="7391400" y="2449513"/>
          <p14:tracePt t="63167" x="7375525" y="2433638"/>
          <p14:tracePt t="63175" x="7375525" y="2417763"/>
          <p14:tracePt t="63182" x="7359650" y="2401888"/>
          <p14:tracePt t="63191" x="7359650" y="2354263"/>
          <p14:tracePt t="63199" x="7343775" y="2338388"/>
          <p14:tracePt t="63207" x="7343775" y="2322513"/>
          <p14:tracePt t="63215" x="7343775" y="2259013"/>
          <p14:tracePt t="63230" x="7343775" y="2243138"/>
          <p14:tracePt t="63248" x="7343775" y="2228850"/>
          <p14:tracePt t="65672" x="7327900" y="2228850"/>
          <p14:tracePt t="65688" x="7296150" y="2338388"/>
          <p14:tracePt t="65696" x="7296150" y="2417763"/>
          <p14:tracePt t="65704" x="7296150" y="2513013"/>
          <p14:tracePt t="65711" x="7296150" y="2606675"/>
          <p14:tracePt t="65719" x="7280275" y="2638425"/>
          <p14:tracePt t="65728" x="7280275" y="2686050"/>
          <p14:tracePt t="65736" x="7280275" y="2717800"/>
          <p14:tracePt t="65743" x="7264400" y="2749550"/>
          <p14:tracePt t="65751" x="7264400" y="2765425"/>
          <p14:tracePt t="65759" x="7248525" y="2797175"/>
          <p14:tracePt t="65776" x="7248525" y="2813050"/>
          <p14:tracePt t="65784" x="7216775" y="2860675"/>
          <p14:tracePt t="65827" x="7200900" y="2876550"/>
          <p14:tracePt t="65840" x="7185025" y="2908300"/>
          <p14:tracePt t="65856" x="7169150" y="2938463"/>
          <p14:tracePt t="65863" x="7154863" y="2970213"/>
          <p14:tracePt t="65872" x="7123113" y="3065463"/>
          <p14:tracePt t="65888" x="7107238" y="3113088"/>
          <p14:tracePt t="65896" x="7107238" y="3128963"/>
          <p14:tracePt t="65903" x="7107238" y="3144838"/>
          <p14:tracePt t="65911" x="7059613" y="3176588"/>
          <p14:tracePt t="65919" x="7043738" y="3240088"/>
          <p14:tracePt t="65927" x="7043738" y="3255963"/>
          <p14:tracePt t="65936" x="7043738" y="3270250"/>
          <p14:tracePt t="65944" x="7043738" y="3286125"/>
          <p14:tracePt t="65992" x="7043738" y="3302000"/>
          <p14:tracePt t="66404" x="7091363" y="3286125"/>
          <p14:tracePt t="66417" x="7107238" y="3240088"/>
          <p14:tracePt t="66802" x="7154863" y="3270250"/>
          <p14:tracePt t="66809" x="7154863" y="3286125"/>
          <p14:tracePt t="66816" x="7154863" y="3317875"/>
          <p14:tracePt t="66825" x="7169150" y="3365500"/>
          <p14:tracePt t="66832" x="7200900" y="3413125"/>
          <p14:tracePt t="66841" x="7216775" y="3476625"/>
          <p14:tracePt t="66848" x="7232650" y="3492500"/>
          <p14:tracePt t="66865" x="7280275" y="3540125"/>
          <p14:tracePt t="66873" x="7296150" y="3556000"/>
          <p14:tracePt t="66881" x="7312025" y="3602038"/>
          <p14:tracePt t="66897" x="7327900" y="3617913"/>
          <p14:tracePt t="67282" x="7359650" y="3633788"/>
          <p14:tracePt t="67289" x="7407275" y="3633788"/>
          <p14:tracePt t="67297" x="7439025" y="3602038"/>
          <p14:tracePt t="67313" x="7454900" y="3602038"/>
          <p14:tracePt t="67320" x="7469188" y="3602038"/>
          <p14:tracePt t="67328" x="7516813" y="3587750"/>
          <p14:tracePt t="67336" x="7532688" y="3587750"/>
          <p14:tracePt t="67345" x="7596188" y="3571875"/>
          <p14:tracePt t="67352" x="7612063" y="3571875"/>
          <p14:tracePt t="67369" x="7627938" y="3556000"/>
          <p14:tracePt t="68212" x="7643813" y="3556000"/>
          <p14:tracePt t="68241" x="7643813" y="3524250"/>
          <p14:tracePt t="68338" x="7643813" y="3492500"/>
          <p14:tracePt t="68345" x="7643813" y="3476625"/>
          <p14:tracePt t="68353" x="7612063" y="3413125"/>
          <p14:tracePt t="68361" x="7596188" y="3397250"/>
          <p14:tracePt t="68369" x="7596188" y="3381375"/>
          <p14:tracePt t="70053" x="7596188" y="3349625"/>
          <p14:tracePt t="70058" x="7580313" y="3333750"/>
          <p14:tracePt t="70065" x="7564438" y="3302000"/>
          <p14:tracePt t="70074" x="7548563" y="3255963"/>
          <p14:tracePt t="70082" x="7548563" y="3240088"/>
          <p14:tracePt t="70089" x="7516813" y="3224213"/>
          <p14:tracePt t="70098" x="7516813" y="3176588"/>
          <p14:tracePt t="70162" x="7516813" y="3160713"/>
          <p14:tracePt t="70178" x="7500938" y="3144838"/>
          <p14:tracePt t="70194" x="7500938" y="3128963"/>
          <p14:tracePt t="70202" x="7500938" y="3097213"/>
          <p14:tracePt t="70210" x="7500938" y="3049588"/>
          <p14:tracePt t="70226" x="7500938" y="3033713"/>
          <p14:tracePt t="70234" x="7485063" y="2986088"/>
          <p14:tracePt t="70242" x="7485063" y="2970213"/>
          <p14:tracePt t="70250" x="7485063" y="2954338"/>
          <p14:tracePt t="70258" x="7485063" y="2892425"/>
          <p14:tracePt t="70266" x="7485063" y="2876550"/>
          <p14:tracePt t="70282" x="7469188" y="2860675"/>
          <p14:tracePt t="70289" x="7469188" y="2844800"/>
          <p14:tracePt t="70297" x="7454900" y="2828925"/>
          <p14:tracePt t="70306" x="7454900" y="2813050"/>
          <p14:tracePt t="70313" x="7454900" y="2781300"/>
          <p14:tracePt t="70338" x="7454900" y="2749550"/>
          <p14:tracePt t="70345" x="7454900" y="2733675"/>
          <p14:tracePt t="70404" x="7454900" y="2717800"/>
          <p14:tracePt t="70516" x="7407275" y="2686050"/>
          <p14:tracePt t="70604" x="7391400" y="2670175"/>
          <p14:tracePt t="70669" x="7375525" y="2670175"/>
          <p14:tracePt t="70675" x="7359650" y="2654300"/>
          <p14:tracePt t="70683" x="7312025" y="2622550"/>
          <p14:tracePt t="70691" x="7296150" y="2574925"/>
          <p14:tracePt t="70698" x="7248525" y="2560638"/>
          <p14:tracePt t="70706" x="7232650" y="2528888"/>
          <p14:tracePt t="70724" x="7216775" y="2513013"/>
          <p14:tracePt t="70730" x="7200900" y="2497138"/>
          <p14:tracePt t="70746" x="7185025" y="2481263"/>
          <p14:tracePt t="70780" x="7154863" y="2481263"/>
          <p14:tracePt t="70795" x="7123113" y="2465388"/>
          <p14:tracePt t="70828" x="7059613" y="2433638"/>
          <p14:tracePt t="70868" x="7027863" y="2401888"/>
          <p14:tracePt t="70883" x="6980238" y="2370138"/>
          <p14:tracePt t="70899" x="6964363" y="2354263"/>
          <p14:tracePt t="70915" x="6948488" y="2338388"/>
          <p14:tracePt t="70923" x="6932613" y="2338388"/>
          <p14:tracePt t="70931" x="6916738" y="2322513"/>
          <p14:tracePt t="70939" x="6900863" y="2306638"/>
          <p14:tracePt t="70971" x="6854825" y="2274888"/>
          <p14:tracePt t="70979" x="6838950" y="2259013"/>
          <p14:tracePt t="70995" x="6823075" y="2228850"/>
          <p14:tracePt t="71020" x="6807200" y="2212975"/>
          <p14:tracePt t="71035" x="6791325" y="2181225"/>
          <p14:tracePt t="71189" x="6743700" y="2181225"/>
          <p14:tracePt t="71194" x="6727825" y="2181225"/>
          <p14:tracePt t="71204" x="6696075" y="2181225"/>
          <p14:tracePt t="71211" x="6648450" y="2181225"/>
          <p14:tracePt t="71218" x="6616700" y="2181225"/>
          <p14:tracePt t="71227" x="6569075" y="2181225"/>
          <p14:tracePt t="71234" x="6553200" y="2181225"/>
          <p14:tracePt t="71242" x="6538913" y="2181225"/>
          <p14:tracePt t="71250" x="6507163" y="2212975"/>
          <p14:tracePt t="71275" x="6491288" y="2212975"/>
          <p14:tracePt t="71291" x="6475413" y="2228850"/>
          <p14:tracePt t="71298" x="6459538" y="2228850"/>
          <p14:tracePt t="71306" x="6427788" y="2228850"/>
          <p14:tracePt t="71315" x="6396038" y="2228850"/>
          <p14:tracePt t="71331" x="6380163" y="2228850"/>
          <p14:tracePt t="71339" x="6348413" y="2228850"/>
          <p14:tracePt t="71346" x="6332538" y="2228850"/>
          <p14:tracePt t="71354" x="6316663" y="2228850"/>
          <p14:tracePt t="71445" x="6284913" y="2228850"/>
          <p14:tracePt t="71451" x="6269038" y="2243138"/>
          <p14:tracePt t="71475" x="6253163" y="2259013"/>
          <p14:tracePt t="71483" x="6238875" y="2274888"/>
          <p14:tracePt t="71490" x="6223000" y="2306638"/>
          <p14:tracePt t="71499" x="6207125" y="2322513"/>
          <p14:tracePt t="71506" x="6207125" y="2338388"/>
          <p14:tracePt t="71514" x="6191250" y="2370138"/>
          <p14:tracePt t="71523" x="6159500" y="2401888"/>
          <p14:tracePt t="71530" x="6159500" y="2417763"/>
          <p14:tracePt t="71547" x="6143625" y="2481263"/>
          <p14:tracePt t="71563" x="6096000" y="2513013"/>
          <p14:tracePt t="71571" x="6080125" y="2560638"/>
          <p14:tracePt t="71578" x="6080125" y="2574925"/>
          <p14:tracePt t="71586" x="6064250" y="2638425"/>
          <p14:tracePt t="71603" x="6032500" y="2654300"/>
          <p14:tracePt t="71610" x="6032500" y="2670175"/>
          <p14:tracePt t="71627" x="6032500" y="2733675"/>
          <p14:tracePt t="71635" x="6032500" y="2781300"/>
          <p14:tracePt t="71643" x="6016625" y="2844800"/>
          <p14:tracePt t="71650" x="6016625" y="2860675"/>
          <p14:tracePt t="71658" x="6016625" y="2922588"/>
          <p14:tracePt t="71666" x="6000750" y="2938463"/>
          <p14:tracePt t="71674" x="6000750" y="2986088"/>
          <p14:tracePt t="71682" x="6000750" y="3001963"/>
          <p14:tracePt t="71690" x="6000750" y="3017838"/>
          <p14:tracePt t="71756" x="6000750" y="3033713"/>
          <p14:tracePt t="71762" x="6000750" y="3049588"/>
          <p14:tracePt t="71779" x="6000750" y="3097213"/>
          <p14:tracePt t="72141" x="6000750" y="3113088"/>
          <p14:tracePt t="72227" x="6000750" y="3144838"/>
          <p14:tracePt t="72235" x="6000750" y="3160713"/>
          <p14:tracePt t="72325" x="6016625" y="3192463"/>
          <p14:tracePt t="72330" x="6032500" y="3208338"/>
          <p14:tracePt t="72338" x="6096000" y="3224213"/>
          <p14:tracePt t="72347" x="6127750" y="3270250"/>
          <p14:tracePt t="72354" x="6143625" y="3270250"/>
          <p14:tracePt t="72363" x="6159500" y="3286125"/>
          <p14:tracePt t="72370" x="6175375" y="3302000"/>
          <p14:tracePt t="72526" x="6191250" y="3317875"/>
          <p14:tracePt t="72531" x="6207125" y="3333750"/>
          <p14:tracePt t="72555" x="6223000" y="3349625"/>
          <p14:tracePt t="72628" x="6253163" y="3349625"/>
          <p14:tracePt t="72635" x="6284913" y="3349625"/>
          <p14:tracePt t="72643" x="6348413" y="3349625"/>
          <p14:tracePt t="72651" x="6443663" y="3349625"/>
          <p14:tracePt t="72659" x="6491288" y="3349625"/>
          <p14:tracePt t="72667" x="6523038" y="3349625"/>
          <p14:tracePt t="72675" x="6569075" y="3349625"/>
          <p14:tracePt t="72683" x="6616700" y="3349625"/>
          <p14:tracePt t="72692" x="6648450" y="3349625"/>
          <p14:tracePt t="72699" x="6664325" y="3349625"/>
          <p14:tracePt t="72707" x="6711950" y="3333750"/>
          <p14:tracePt t="72715" x="6807200" y="3333750"/>
          <p14:tracePt t="72723" x="6838950" y="3333750"/>
          <p14:tracePt t="72731" x="6932613" y="3333750"/>
          <p14:tracePt t="72740" x="7011988" y="3302000"/>
          <p14:tracePt t="72747" x="7043738" y="3302000"/>
          <p14:tracePt t="72756" x="7091363" y="3302000"/>
          <p14:tracePt t="72764" x="7154863" y="3302000"/>
          <p14:tracePt t="72771" x="7169150" y="3302000"/>
          <p14:tracePt t="72780" x="7216775" y="3270250"/>
          <p14:tracePt t="72788" x="7264400" y="3240088"/>
          <p14:tracePt t="72796" x="7296150" y="3224213"/>
          <p14:tracePt t="72803" x="7312025" y="3224213"/>
          <p14:tracePt t="72811" x="7343775" y="3208338"/>
          <p14:tracePt t="72819" x="7391400" y="3192463"/>
          <p14:tracePt t="72828" x="7423150" y="3192463"/>
          <p14:tracePt t="72836" x="7454900" y="3160713"/>
          <p14:tracePt t="72844" x="7500938" y="3144838"/>
          <p14:tracePt t="72852" x="7516813" y="3128963"/>
          <p14:tracePt t="72868" x="7532688" y="3128963"/>
          <p14:tracePt t="72892" x="7548563" y="3081338"/>
          <p14:tracePt t="72908" x="7564438" y="3081338"/>
          <p14:tracePt t="72932" x="7596188" y="3081338"/>
          <p14:tracePt t="73094" x="7612063" y="3065463"/>
          <p14:tracePt t="73108" x="7548563" y="3065463"/>
          <p14:tracePt t="73116" x="7423150" y="3065463"/>
          <p14:tracePt t="73124" x="7327900" y="3065463"/>
          <p14:tracePt t="73132" x="7280275" y="3065463"/>
          <p14:tracePt t="73140" x="7248525" y="3065463"/>
          <p14:tracePt t="73148" x="7200900" y="3065463"/>
          <p14:tracePt t="73155" x="7075488" y="3065463"/>
          <p14:tracePt t="73163" x="7043738" y="3065463"/>
          <p14:tracePt t="73172" x="7011988" y="3065463"/>
          <p14:tracePt t="73188" x="6996113" y="3049588"/>
          <p14:tracePt t="73204" x="6980238" y="3049588"/>
          <p14:tracePt t="73211" x="6948488" y="3049588"/>
          <p14:tracePt t="73220" x="6932613" y="3033713"/>
          <p14:tracePt t="73228" x="6916738" y="3033713"/>
          <p14:tracePt t="73235" x="6869113" y="3033713"/>
          <p14:tracePt t="73243" x="6823075" y="3017838"/>
          <p14:tracePt t="73251" x="6727825" y="3017838"/>
          <p14:tracePt t="73259" x="6696075" y="3017838"/>
          <p14:tracePt t="73267" x="6632575" y="3017838"/>
          <p14:tracePt t="73275" x="6553200" y="3017838"/>
          <p14:tracePt t="73284" x="6538913" y="3017838"/>
          <p14:tracePt t="73292" x="6475413" y="3017838"/>
          <p14:tracePt t="73300" x="6459538" y="3017838"/>
          <p14:tracePt t="73307" x="6443663" y="3017838"/>
          <p14:tracePt t="73316" x="6411913" y="3017838"/>
          <p14:tracePt t="73340" x="6380163" y="3017838"/>
          <p14:tracePt t="73357" x="6364288" y="3017838"/>
          <p14:tracePt t="73363" x="6348413" y="3017838"/>
          <p14:tracePt t="73371" x="6332538" y="3017838"/>
          <p14:tracePt t="73380" x="6316663" y="3017838"/>
          <p14:tracePt t="73388" x="6300788" y="3017838"/>
          <p14:tracePt t="73396" x="6284913" y="3017838"/>
          <p14:tracePt t="73404" x="6269038" y="3017838"/>
          <p14:tracePt t="73436" x="6238875" y="3017838"/>
          <p14:tracePt t="73486" x="6223000" y="3017838"/>
          <p14:tracePt t="73493" x="6191250" y="3017838"/>
          <p14:tracePt t="73509" x="6175375" y="3017838"/>
          <p14:tracePt t="73515" x="6143625" y="3033713"/>
          <p14:tracePt t="73556" x="6127750" y="3081338"/>
          <p14:tracePt t="73564" x="6080125" y="3097213"/>
          <p14:tracePt t="73590" x="6064250" y="3113088"/>
          <p14:tracePt t="73595" x="6064250" y="3128963"/>
          <p14:tracePt t="73603" x="6064250" y="3176588"/>
          <p14:tracePt t="73612" x="6064250" y="3208338"/>
          <p14:tracePt t="73620" x="6064250" y="3302000"/>
          <p14:tracePt t="73627" x="6064250" y="3349625"/>
          <p14:tracePt t="73636" x="6048375" y="3381375"/>
          <p14:tracePt t="73653" x="6048375" y="3413125"/>
          <p14:tracePt t="73702" x="6048375" y="3444875"/>
          <p14:tracePt t="73707" x="6048375" y="3492500"/>
          <p14:tracePt t="73715" x="6048375" y="3508375"/>
          <p14:tracePt t="73723" x="6064250" y="3524250"/>
          <p14:tracePt t="73732" x="6096000" y="3587750"/>
          <p14:tracePt t="73739" x="6111875" y="3633788"/>
          <p14:tracePt t="73755" x="6127750" y="3649663"/>
          <p14:tracePt t="73780" x="6159500" y="3665538"/>
          <p14:tracePt t="73787" x="6175375" y="3681413"/>
          <p14:tracePt t="73795" x="6191250" y="3681413"/>
          <p14:tracePt t="73804" x="6223000" y="3713163"/>
          <p14:tracePt t="73811" x="6269038" y="3713163"/>
          <p14:tracePt t="73820" x="6332538" y="3713163"/>
          <p14:tracePt t="73828" x="6427788" y="3713163"/>
          <p14:tracePt t="73836" x="6491288" y="3713163"/>
          <p14:tracePt t="73843" x="6538913" y="3713163"/>
          <p14:tracePt t="73852" x="6584950" y="3713163"/>
          <p14:tracePt t="73859" x="6600825" y="3713163"/>
          <p14:tracePt t="73876" x="6616700" y="3713163"/>
          <p14:tracePt t="73884" x="6632575" y="3713163"/>
          <p14:tracePt t="73891" x="6664325" y="3713163"/>
          <p14:tracePt t="73900" x="6743700" y="3713163"/>
          <p14:tracePt t="73907" x="6807200" y="3713163"/>
          <p14:tracePt t="73915" x="6900863" y="3697288"/>
          <p14:tracePt t="73924" x="6996113" y="3697288"/>
          <p14:tracePt t="73931" x="7075488" y="3633788"/>
          <p14:tracePt t="73939" x="7138988" y="3633788"/>
          <p14:tracePt t="73947" x="7232650" y="3602038"/>
          <p14:tracePt t="73956" x="7248525" y="3587750"/>
          <p14:tracePt t="73972" x="7264400" y="3587750"/>
          <p14:tracePt t="73988" x="7280275" y="3587750"/>
          <p14:tracePt t="73996" x="7312025" y="3587750"/>
          <p14:tracePt t="74003" x="7343775" y="3587750"/>
          <p14:tracePt t="74012" x="7391400" y="3587750"/>
          <p14:tracePt t="74020" x="7423150" y="3587750"/>
          <p14:tracePt t="74029" x="7469188" y="3587750"/>
          <p14:tracePt t="74036" x="7485063" y="3587750"/>
          <p14:tracePt t="74092" x="7516813" y="3587750"/>
          <p14:tracePt t="74099" x="7532688" y="3571875"/>
          <p14:tracePt t="74262" x="7532688" y="3556000"/>
          <p14:tracePt t="74268" x="7500938" y="3429000"/>
          <p14:tracePt t="74275" x="7485063" y="3397250"/>
          <p14:tracePt t="74284" x="7469188" y="3365500"/>
          <p14:tracePt t="74292" x="7454900" y="3349625"/>
          <p14:tracePt t="74299" x="7439025" y="3333750"/>
          <p14:tracePt t="74316" x="7439025" y="3317875"/>
          <p14:tracePt t="74323" x="7423150" y="3302000"/>
          <p14:tracePt t="74332" x="7391400" y="3255963"/>
          <p14:tracePt t="74877" x="7391400" y="3286125"/>
          <p14:tracePt t="74885" x="7407275" y="3317875"/>
          <p14:tracePt t="74901" x="7439025" y="3365500"/>
          <p14:tracePt t="74917" x="7485063" y="3429000"/>
          <p14:tracePt t="74933" x="7532688" y="3476625"/>
          <p14:tracePt t="74941" x="7548563" y="3492500"/>
          <p14:tracePt t="74949" x="7548563" y="3524250"/>
          <p14:tracePt t="74957" x="7580313" y="3556000"/>
          <p14:tracePt t="74965" x="7596188" y="3571875"/>
          <p14:tracePt t="74972" x="7612063" y="3617913"/>
          <p14:tracePt t="74989" x="7627938" y="3649663"/>
          <p14:tracePt t="74996" x="7643813" y="3681413"/>
          <p14:tracePt t="75005" x="7675563" y="3697288"/>
          <p14:tracePt t="75013" x="7691438" y="3713163"/>
          <p14:tracePt t="75021" x="7707313" y="3713163"/>
          <p14:tracePt t="75028" x="7739063" y="3713163"/>
          <p14:tracePt t="75037" x="7785100" y="3713163"/>
          <p14:tracePt t="75045" x="7816850" y="3713163"/>
          <p14:tracePt t="75052" x="7896225" y="3729038"/>
          <p14:tracePt t="75061" x="7927975" y="3729038"/>
          <p14:tracePt t="75076" x="7975600" y="3729038"/>
          <p14:tracePt t="75110" x="7991475" y="3729038"/>
          <p14:tracePt t="75117" x="8039100" y="3729038"/>
          <p14:tracePt t="75124" x="8054975" y="3729038"/>
          <p14:tracePt t="75133" x="8085138" y="3729038"/>
          <p14:tracePt t="75140" x="8132763" y="3729038"/>
          <p14:tracePt t="75149" x="8164513" y="3729038"/>
          <p14:tracePt t="75156" x="8212138" y="3729038"/>
          <p14:tracePt t="75164" x="8228013" y="3729038"/>
          <p14:tracePt t="75172" x="8243888" y="3729038"/>
          <p14:tracePt t="75197" x="8291513" y="3729038"/>
          <p14:tracePt t="75204" x="8323263" y="3681413"/>
          <p14:tracePt t="75213" x="8370888" y="3617913"/>
          <p14:tracePt t="75220" x="8385175" y="3602038"/>
          <p14:tracePt t="75229" x="8416925" y="3571875"/>
          <p14:tracePt t="75236" x="8448675" y="3540125"/>
          <p14:tracePt t="75270" x="8464550" y="3524250"/>
          <p14:tracePt t="75302" x="8464550" y="3508375"/>
          <p14:tracePt t="75309" x="8464550" y="3444875"/>
          <p14:tracePt t="75326" x="8464550" y="3397250"/>
          <p14:tracePt t="75349" x="8464550" y="3381375"/>
          <p14:tracePt t="75421" x="8464550" y="3349625"/>
          <p14:tracePt t="75429" x="8464550" y="3333750"/>
          <p14:tracePt t="75551" x="8464550" y="3302000"/>
          <p14:tracePt t="75557" x="8464550" y="3270250"/>
          <p14:tracePt t="75814" x="8416925" y="3270250"/>
          <p14:tracePt t="75821" x="8401050" y="3286125"/>
          <p14:tracePt t="75829" x="8385175" y="3317875"/>
          <p14:tracePt t="75861" x="8370888" y="3333750"/>
          <p14:tracePt t="76391" x="8370888" y="3349625"/>
          <p14:tracePt t="76397" x="8370888" y="3381375"/>
          <p14:tracePt t="76404" x="8370888" y="3429000"/>
          <p14:tracePt t="76414" x="8385175" y="3444875"/>
          <p14:tracePt t="76429" x="8401050" y="3460750"/>
          <p14:tracePt t="76445" x="8432800" y="3476625"/>
          <p14:tracePt t="76662" x="8448675" y="3476625"/>
          <p14:tracePt t="76669" x="8464550" y="3444875"/>
          <p14:tracePt t="76677" x="8480425" y="3429000"/>
          <p14:tracePt t="76693" x="8496300" y="3397250"/>
          <p14:tracePt t="76700" x="8496300" y="3381375"/>
          <p14:tracePt t="76717" x="8496300" y="3365500"/>
          <p14:tracePt t="76726" x="8496300" y="3349625"/>
          <p14:tracePt t="76741" x="8543925" y="3255963"/>
          <p14:tracePt t="76748" x="8559800" y="3224213"/>
          <p14:tracePt t="76757" x="8559800" y="3208338"/>
          <p14:tracePt t="76765" x="8607425" y="3160713"/>
          <p14:tracePt t="76774" x="8607425" y="3144838"/>
          <p14:tracePt t="76781" x="8623300" y="3049588"/>
          <p14:tracePt t="76789" x="8623300" y="3033713"/>
          <p14:tracePt t="76796" x="8639175" y="3017838"/>
          <p14:tracePt t="76813" x="8639175" y="3001963"/>
          <p14:tracePt t="77409" x="8639175" y="2986088"/>
          <p14:tracePt t="77638" x="8670925" y="2986088"/>
          <p14:tracePt t="77646" x="8701088" y="3001963"/>
          <p14:tracePt t="77654" x="8780463" y="3033713"/>
          <p14:tracePt t="77662" x="8812213" y="3081338"/>
          <p14:tracePt t="77670" x="8955088" y="3097213"/>
          <p14:tracePt t="77677" x="8970963" y="3128963"/>
          <p14:tracePt t="77686" x="9001125" y="3128963"/>
          <p14:tracePt t="77693" x="9017000" y="3128963"/>
          <p14:tracePt t="77702" x="9032875" y="3144838"/>
          <p14:tracePt t="77768" x="9080500" y="3144838"/>
          <p14:tracePt t="77774" x="9128125" y="3160713"/>
          <p14:tracePt t="77781" x="9144000" y="3160713"/>
          <p14:tracePt t="77791" x="9175750" y="3160713"/>
          <p14:tracePt t="77871" x="9223375" y="3160713"/>
          <p14:tracePt t="77878" x="9286875" y="3192463"/>
          <p14:tracePt t="77886" x="9332913" y="3192463"/>
          <p14:tracePt t="77893" x="9348788" y="3208338"/>
          <p14:tracePt t="77902" x="9364663" y="3208338"/>
          <p14:tracePt t="77993" x="9396413" y="3208338"/>
          <p14:tracePt t="77998" x="9428163" y="3224213"/>
          <p14:tracePt t="78014" x="9444038" y="3255963"/>
          <p14:tracePt t="78374" x="9459913" y="3270250"/>
          <p14:tracePt t="78382" x="9475788" y="3302000"/>
          <p14:tracePt t="78472" x="9491663" y="3302000"/>
          <p14:tracePt t="78486" x="9539288" y="3302000"/>
          <p14:tracePt t="78494" x="9555163" y="3302000"/>
          <p14:tracePt t="78502" x="9586913" y="3302000"/>
          <p14:tracePt t="78623" x="9601200" y="3302000"/>
          <p14:tracePt t="79448" x="9601200" y="3270250"/>
          <p14:tracePt t="79785" x="9586913" y="3270250"/>
          <p14:tracePt t="79791" x="9571038" y="3255963"/>
          <p14:tracePt t="80457" x="9571038" y="3240088"/>
          <p14:tracePt t="80463" x="9586913" y="3240088"/>
          <p14:tracePt t="80471" x="9632950" y="3208338"/>
          <p14:tracePt t="80480" x="9648825" y="3192463"/>
          <p14:tracePt t="81668" x="9664700" y="3192463"/>
          <p14:tracePt t="82417" x="9680575" y="3192463"/>
          <p14:tracePt t="82432" x="9696450" y="3192463"/>
          <p14:tracePt t="83763" x="9696450" y="3224213"/>
          <p14:tracePt t="83769" x="9696450" y="3255963"/>
          <p14:tracePt t="83827" x="9696450" y="3270250"/>
          <p14:tracePt t="83832" x="9680575" y="3286125"/>
          <p14:tracePt t="83849" x="9664700" y="3302000"/>
          <p14:tracePt t="83947" x="9648825" y="3333750"/>
          <p14:tracePt t="83961" x="9601200" y="3333750"/>
          <p14:tracePt t="84153" x="9586913" y="3333750"/>
          <p14:tracePt t="84235" x="9571038" y="3333750"/>
          <p14:tracePt t="84284" x="9555163" y="3333750"/>
          <p14:tracePt t="84297" x="9523413" y="3333750"/>
          <p14:tracePt t="84305" x="9475788" y="3333750"/>
          <p14:tracePt t="84312" x="9428163" y="3333750"/>
          <p14:tracePt t="84321" x="9396413" y="3333750"/>
          <p14:tracePt t="84328" x="9348788" y="3317875"/>
          <p14:tracePt t="84345" x="9332913" y="3317875"/>
          <p14:tracePt t="84361" x="9317038" y="3317875"/>
          <p14:tracePt t="84368" x="9255125" y="3255963"/>
          <p14:tracePt t="84376" x="9239250" y="3240088"/>
          <p14:tracePt t="84385" x="9223375" y="3240088"/>
          <p14:tracePt t="84393" x="9175750" y="3224213"/>
          <p14:tracePt t="84400" x="9128125" y="3192463"/>
          <p14:tracePt t="84409" x="9096375" y="3176588"/>
          <p14:tracePt t="84417" x="9048750" y="3176588"/>
          <p14:tracePt t="84424" x="9032875" y="3176588"/>
          <p14:tracePt t="84432" x="8986838" y="3176588"/>
          <p14:tracePt t="84449" x="8970963" y="3176588"/>
          <p14:tracePt t="84457" x="8939213" y="3160713"/>
          <p14:tracePt t="84465" x="8891588" y="3160713"/>
          <p14:tracePt t="84473" x="8828088" y="3128963"/>
          <p14:tracePt t="84480" x="8780463" y="3128963"/>
          <p14:tracePt t="84488" x="8748713" y="3128963"/>
          <p14:tracePt t="84496" x="8701088" y="3113088"/>
          <p14:tracePt t="84504" x="8686800" y="3065463"/>
          <p14:tracePt t="84521" x="8670925" y="3065463"/>
          <p14:tracePt t="84691" x="8670925" y="3033713"/>
          <p14:tracePt t="84697" x="8686800" y="2986088"/>
          <p14:tracePt t="84704" x="8796338" y="2908300"/>
          <p14:tracePt t="84713" x="8875713" y="2828925"/>
          <p14:tracePt t="84720" x="8970963" y="2781300"/>
          <p14:tracePt t="84729" x="9017000" y="2765425"/>
          <p14:tracePt t="84737" x="9080500" y="2717800"/>
          <p14:tracePt t="84745" x="9159875" y="2686050"/>
          <p14:tracePt t="84752" x="9223375" y="2686050"/>
          <p14:tracePt t="84761" x="9239250" y="2654300"/>
          <p14:tracePt t="84768" x="9271000" y="2654300"/>
          <p14:tracePt t="84776" x="9286875" y="2654300"/>
          <p14:tracePt t="84785" x="9301163" y="2622550"/>
          <p14:tracePt t="84792" x="9364663" y="2606675"/>
          <p14:tracePt t="84801" x="9396413" y="2606675"/>
          <p14:tracePt t="84809" x="9444038" y="2590800"/>
          <p14:tracePt t="84817" x="9539288" y="2590800"/>
          <p14:tracePt t="84824" x="9586913" y="2590800"/>
          <p14:tracePt t="84832" x="9680575" y="2590800"/>
          <p14:tracePt t="84840" x="9744075" y="2590800"/>
          <p14:tracePt t="84856" x="9807575" y="2590800"/>
          <p14:tracePt t="84873" x="9823450" y="2590800"/>
          <p14:tracePt t="84880" x="9871075" y="2590800"/>
          <p14:tracePt t="84888" x="9902825" y="2590800"/>
          <p14:tracePt t="84896" x="9917113" y="2590800"/>
          <p14:tracePt t="84905" x="9964738" y="2590800"/>
          <p14:tracePt t="84912" x="9996488" y="2590800"/>
          <p14:tracePt t="84921" x="10012363" y="2590800"/>
          <p14:tracePt t="84928" x="10075863" y="2590800"/>
          <p14:tracePt t="84936" x="10091738" y="2590800"/>
          <p14:tracePt t="84944" x="10123488" y="2590800"/>
          <p14:tracePt t="84952" x="10155238" y="2654300"/>
          <p14:tracePt t="84960" x="10171113" y="2670175"/>
          <p14:tracePt t="84968" x="10217150" y="2717800"/>
          <p14:tracePt t="84993" x="10233025" y="2781300"/>
          <p14:tracePt t="85017" x="10264775" y="2828925"/>
          <p14:tracePt t="85025" x="10264775" y="2844800"/>
          <p14:tracePt t="85034" x="10280650" y="2876550"/>
          <p14:tracePt t="85041" x="10280650" y="2908300"/>
          <p14:tracePt t="85049" x="10280650" y="2938463"/>
          <p14:tracePt t="85057" x="10280650" y="2954338"/>
          <p14:tracePt t="85065" x="10280650" y="2986088"/>
          <p14:tracePt t="85073" x="10280650" y="3017838"/>
          <p14:tracePt t="85193" x="10280650" y="3033713"/>
          <p14:tracePt t="85267" x="10233025" y="3033713"/>
          <p14:tracePt t="85273" x="10202863" y="3033713"/>
          <p14:tracePt t="85280" x="10186988" y="3033713"/>
          <p14:tracePt t="85290" x="10171113" y="3033713"/>
          <p14:tracePt t="85314" x="10139363" y="3033713"/>
          <p14:tracePt t="85321" x="10123488" y="3033713"/>
          <p14:tracePt t="85338" x="10091738" y="3033713"/>
          <p14:tracePt t="85354" x="10075863" y="3033713"/>
          <p14:tracePt t="85388" x="10059988" y="3033713"/>
          <p14:tracePt t="85402" x="10044113" y="3033713"/>
          <p14:tracePt t="85426" x="10012363" y="3033713"/>
          <p14:tracePt t="85433" x="9996488" y="3033713"/>
          <p14:tracePt t="85442" x="9980613" y="3033713"/>
          <p14:tracePt t="85449" x="9948863" y="3033713"/>
          <p14:tracePt t="85457" x="9871075" y="3033713"/>
          <p14:tracePt t="85466" x="9839325" y="3033713"/>
          <p14:tracePt t="85474" x="9791700" y="3033713"/>
          <p14:tracePt t="85481" x="9728200" y="3033713"/>
          <p14:tracePt t="85490" x="9712325" y="3033713"/>
          <p14:tracePt t="85506" x="9696450" y="3033713"/>
          <p14:tracePt t="85514" x="9680575" y="3033713"/>
          <p14:tracePt t="85530" x="9648825" y="3033713"/>
          <p14:tracePt t="85546" x="9632950" y="3033713"/>
          <p14:tracePt t="85570" x="9617075" y="3033713"/>
          <p14:tracePt t="85586" x="9586913" y="3033713"/>
          <p14:tracePt t="85593" x="9571038" y="3033713"/>
          <p14:tracePt t="85602" x="9523413" y="3001963"/>
          <p14:tracePt t="85685" x="9507538" y="2986088"/>
          <p14:tracePt t="85812" x="9491663" y="2970213"/>
          <p14:tracePt t="85818" x="9475788" y="2954338"/>
          <p14:tracePt t="85826" x="9428163" y="2938463"/>
          <p14:tracePt t="85842" x="9412288" y="2908300"/>
          <p14:tracePt t="85866" x="9396413" y="2892425"/>
          <p14:tracePt t="86227" x="9396413" y="2876550"/>
          <p14:tracePt t="86235" x="9396413" y="2844800"/>
          <p14:tracePt t="86242" x="9428163" y="2813050"/>
          <p14:tracePt t="86312" x="9444038" y="2813050"/>
          <p14:tracePt t="86314" x="9459913" y="2797175"/>
          <p14:tracePt t="86321" x="9491663" y="2781300"/>
          <p14:tracePt t="86346" x="9523413" y="2781300"/>
          <p14:tracePt t="86362" x="9539288" y="2781300"/>
          <p14:tracePt t="86434" x="9601200" y="2860675"/>
          <p14:tracePt t="86442" x="9680575" y="2970213"/>
          <p14:tracePt t="86449" x="9696450" y="2986088"/>
          <p14:tracePt t="86457" x="9712325" y="3001963"/>
          <p14:tracePt t="86466" x="9744075" y="3065463"/>
          <p14:tracePt t="86834" x="9744075" y="3081338"/>
          <p14:tracePt t="86893" x="9744075" y="3097213"/>
          <p14:tracePt t="86899" x="9728200" y="3113088"/>
          <p14:tracePt t="86906" x="9696450" y="3128963"/>
          <p14:tracePt t="86914" x="9680575" y="3160713"/>
          <p14:tracePt t="86922" x="9664700" y="3208338"/>
          <p14:tracePt t="86956" x="9648825" y="3240088"/>
          <p14:tracePt t="86970" x="9632950" y="3255963"/>
          <p14:tracePt t="86978" x="9632950" y="3270250"/>
          <p14:tracePt t="86986" x="9632950" y="3286125"/>
          <p14:tracePt t="86994" x="9601200" y="3349625"/>
          <p14:tracePt t="87002" x="9601200" y="3413125"/>
          <p14:tracePt t="87010" x="9601200" y="3460750"/>
          <p14:tracePt t="87017" x="9601200" y="3476625"/>
          <p14:tracePt t="87025" x="9586913" y="3508375"/>
          <p14:tracePt t="87033" x="9571038" y="3524250"/>
          <p14:tracePt t="87041" x="9571038" y="3571875"/>
          <p14:tracePt t="87058" x="9571038" y="3587750"/>
          <p14:tracePt t="87148" x="9555163" y="3602038"/>
          <p14:tracePt t="87268" x="9555163" y="3649663"/>
          <p14:tracePt t="87298" x="9555163" y="3665538"/>
          <p14:tracePt t="87306" x="9539288" y="3681413"/>
          <p14:tracePt t="87476" x="9523413" y="3697288"/>
          <p14:tracePt t="87482" x="9459913" y="3697288"/>
          <p14:tracePt t="87491" x="9444038" y="3681413"/>
          <p14:tracePt t="87499" x="9412288" y="3649663"/>
          <p14:tracePt t="87506" x="9380538" y="3649663"/>
          <p14:tracePt t="87515" x="9332913" y="3633788"/>
          <p14:tracePt t="87531" x="9286875" y="3617913"/>
          <p14:tracePt t="87565" x="9271000" y="3571875"/>
          <p14:tracePt t="87570" x="9255125" y="3571875"/>
          <p14:tracePt t="87587" x="9207500" y="3556000"/>
          <p14:tracePt t="87596" x="9191625" y="3540125"/>
          <p14:tracePt t="87628" x="9175750" y="3508375"/>
          <p14:tracePt t="87643" x="9144000" y="3492500"/>
          <p14:tracePt t="87659" x="9064625" y="3476625"/>
          <p14:tracePt t="87676" x="9064625" y="3460750"/>
          <p14:tracePt t="87683" x="9048750" y="3429000"/>
          <p14:tracePt t="87690" x="9032875" y="3397250"/>
          <p14:tracePt t="87698" x="9017000" y="3381375"/>
          <p14:tracePt t="87706" x="9017000" y="3365500"/>
          <p14:tracePt t="87714" x="9001125" y="3349625"/>
          <p14:tracePt t="87910" x="8970963" y="3317875"/>
          <p14:tracePt t="87916" x="8955088" y="3302000"/>
          <p14:tracePt t="87922" x="8939213" y="3286125"/>
          <p14:tracePt t="87947" x="8923338" y="3270250"/>
          <p14:tracePt t="87979" x="8907463" y="3224213"/>
          <p14:tracePt t="87995" x="8875713" y="3192463"/>
          <p14:tracePt t="88011" x="8859838" y="3144838"/>
          <p14:tracePt t="88019" x="8843963" y="3128963"/>
          <p14:tracePt t="88035" x="8796338" y="3081338"/>
          <p14:tracePt t="88155" x="8764588" y="3081338"/>
          <p14:tracePt t="88163" x="8716963" y="3081338"/>
          <p14:tracePt t="88179" x="8701088" y="3081338"/>
          <p14:tracePt t="88196" x="8686800" y="3081338"/>
          <p14:tracePt t="88309" x="8748713" y="3097213"/>
          <p14:tracePt t="88314" x="8843963" y="3097213"/>
          <p14:tracePt t="88322" x="9001125" y="3097213"/>
          <p14:tracePt t="88331" x="9144000" y="3097213"/>
          <p14:tracePt t="88338" x="9348788" y="3128963"/>
          <p14:tracePt t="88346" x="9523413" y="3128963"/>
          <p14:tracePt t="88354" x="9617075" y="3128963"/>
          <p14:tracePt t="88362" x="9775825" y="3128963"/>
          <p14:tracePt t="88370" x="9855200" y="3128963"/>
          <p14:tracePt t="88378" x="9948863" y="3128963"/>
          <p14:tracePt t="88386" x="10012363" y="3128963"/>
          <p14:tracePt t="88395" x="10028238" y="3128963"/>
          <p14:tracePt t="88402" x="10044113" y="3128963"/>
          <p14:tracePt t="88419" x="10059988" y="3128963"/>
          <p14:tracePt t="88426" x="10123488" y="3128963"/>
          <p14:tracePt t="88435" x="10171113" y="3128963"/>
          <p14:tracePt t="88443" x="10202863" y="3128963"/>
          <p14:tracePt t="88468" x="10217150" y="3128963"/>
          <p14:tracePt t="88484" x="10248900" y="3128963"/>
          <p14:tracePt t="88499" x="10280650" y="3128963"/>
          <p14:tracePt t="88597" x="10280650" y="3113088"/>
          <p14:tracePt t="88603" x="10280650" y="3033713"/>
          <p14:tracePt t="88619" x="10280650" y="3001963"/>
          <p14:tracePt t="88627" x="10280650" y="2986088"/>
          <p14:tracePt t="88634" x="10280650" y="2938463"/>
          <p14:tracePt t="88642" x="10280650" y="2922588"/>
          <p14:tracePt t="88650" x="10280650" y="2892425"/>
          <p14:tracePt t="88658" x="10280650" y="2860675"/>
          <p14:tracePt t="88675" x="10264775" y="2844800"/>
          <p14:tracePt t="88682" x="10248900" y="2828925"/>
          <p14:tracePt t="88690" x="10217150" y="2797175"/>
          <p14:tracePt t="88707" x="10202863" y="2765425"/>
          <p14:tracePt t="88715" x="10186988" y="2749550"/>
          <p14:tracePt t="88755" x="10171113" y="2749550"/>
          <p14:tracePt t="88763" x="10139363" y="2749550"/>
          <p14:tracePt t="88771" x="10091738" y="2749550"/>
          <p14:tracePt t="88779" x="10075863" y="2749550"/>
          <p14:tracePt t="88795" x="10059988" y="2749550"/>
          <p14:tracePt t="88803" x="10044113" y="2749550"/>
          <p14:tracePt t="88811" x="10012363" y="2749550"/>
          <p14:tracePt t="88819" x="9996488" y="2749550"/>
          <p14:tracePt t="88827" x="9964738" y="2749550"/>
          <p14:tracePt t="88834" x="9917113" y="2749550"/>
          <p14:tracePt t="88842" x="9886950" y="2749550"/>
          <p14:tracePt t="88850" x="9759950" y="2749550"/>
          <p14:tracePt t="88859" x="9712325" y="2749550"/>
          <p14:tracePt t="88866" x="9680575" y="2749550"/>
          <p14:tracePt t="88874" x="9632950" y="2749550"/>
          <p14:tracePt t="88883" x="9617075" y="2749550"/>
          <p14:tracePt t="88890" x="9601200" y="2749550"/>
          <p14:tracePt t="88898" x="9555163" y="2749550"/>
          <p14:tracePt t="88907" x="9539288" y="2749550"/>
          <p14:tracePt t="88914" x="9507538" y="2749550"/>
          <p14:tracePt t="88923" x="9491663" y="2749550"/>
          <p14:tracePt t="88931" x="9428163" y="2749550"/>
          <p14:tracePt t="88938" x="9412288" y="2749550"/>
          <p14:tracePt t="88947" x="9364663" y="2749550"/>
          <p14:tracePt t="88954" x="9332913" y="2749550"/>
          <p14:tracePt t="88963" x="9317038" y="2749550"/>
          <p14:tracePt t="88970" x="9286875" y="2749550"/>
          <p14:tracePt t="88978" x="9271000" y="2781300"/>
          <p14:tracePt t="88987" x="9255125" y="2781300"/>
          <p14:tracePt t="88995" x="9191625" y="2781300"/>
          <p14:tracePt t="89002" x="9096375" y="2781300"/>
          <p14:tracePt t="89011" x="9032875" y="2781300"/>
          <p14:tracePt t="89018" x="8970963" y="2781300"/>
          <p14:tracePt t="89027" x="8907463" y="2781300"/>
          <p14:tracePt t="89035" x="8828088" y="2781300"/>
          <p14:tracePt t="89043" x="8796338" y="2781300"/>
          <p14:tracePt t="89050" x="8701088" y="2781300"/>
          <p14:tracePt t="89066" x="8686800" y="2797175"/>
          <p14:tracePt t="89083" x="8655050" y="2797175"/>
          <p14:tracePt t="89107" x="8639175" y="2797175"/>
          <p14:tracePt t="89131" x="8623300" y="2797175"/>
          <p14:tracePt t="89147" x="8607425" y="2797175"/>
          <p14:tracePt t="89229" x="8591550" y="2797175"/>
          <p14:tracePt t="89244" x="8543925" y="2813050"/>
          <p14:tracePt t="89261" x="8528050" y="2828925"/>
          <p14:tracePt t="89292" x="8528050" y="2876550"/>
          <p14:tracePt t="89307" x="8528050" y="2892425"/>
          <p14:tracePt t="89315" x="8528050" y="2922588"/>
          <p14:tracePt t="89324" x="8528050" y="2938463"/>
          <p14:tracePt t="89330" x="8528050" y="2986088"/>
          <p14:tracePt t="89338" x="8528050" y="3001963"/>
          <p14:tracePt t="89346" x="8528050" y="3065463"/>
          <p14:tracePt t="89372" x="8528050" y="3081338"/>
          <p14:tracePt t="89378" x="8528050" y="3097213"/>
          <p14:tracePt t="89534" x="8528050" y="3113088"/>
          <p14:tracePt t="89539" x="8591550" y="3113088"/>
          <p14:tracePt t="89548" x="8670925" y="3113088"/>
          <p14:tracePt t="89556" x="8764588" y="3113088"/>
          <p14:tracePt t="89564" x="8859838" y="3113088"/>
          <p14:tracePt t="89572" x="8891588" y="3113088"/>
          <p14:tracePt t="89579" x="8939213" y="3113088"/>
          <p14:tracePt t="89587" x="8970963" y="3113088"/>
          <p14:tracePt t="89595" x="9017000" y="3113088"/>
          <p14:tracePt t="89604" x="9032875" y="3113088"/>
          <p14:tracePt t="89611" x="9048750" y="3113088"/>
          <p14:tracePt t="89619" x="9112250" y="3113088"/>
          <p14:tracePt t="89627" x="9175750" y="3113088"/>
          <p14:tracePt t="89636" x="9223375" y="3113088"/>
          <p14:tracePt t="89644" x="9255125" y="3113088"/>
          <p14:tracePt t="89652" x="9332913" y="3113088"/>
          <p14:tracePt t="89659" x="9396413" y="3113088"/>
          <p14:tracePt t="89668" x="9491663" y="3113088"/>
          <p14:tracePt t="89675" x="9523413" y="3113088"/>
          <p14:tracePt t="89683" x="9539288" y="3113088"/>
          <p14:tracePt t="89691" x="9571038" y="3113088"/>
          <p14:tracePt t="89699" x="9586913" y="3113088"/>
          <p14:tracePt t="89716" x="9617075" y="3113088"/>
          <p14:tracePt t="89733" x="9664700" y="3113088"/>
          <p14:tracePt t="89739" x="9728200" y="3113088"/>
          <p14:tracePt t="89747" x="9775825" y="3113088"/>
          <p14:tracePt t="89756" x="9807575" y="3113088"/>
          <p14:tracePt t="89764" x="9823450" y="3113088"/>
          <p14:tracePt t="89771" x="9839325" y="3113088"/>
          <p14:tracePt t="89779" x="9871075" y="3113088"/>
          <p14:tracePt t="89836" x="9902825" y="3113088"/>
          <p14:tracePt t="89852" x="9917113" y="3097213"/>
          <p14:tracePt t="89902" x="9932988" y="3049588"/>
          <p14:tracePt t="89916" x="9964738" y="3033713"/>
          <p14:tracePt t="89932" x="9996488" y="2986088"/>
          <p14:tracePt t="90020" x="9996488" y="2954338"/>
          <p14:tracePt t="90028" x="9996488" y="2938463"/>
          <p14:tracePt t="90035" x="9964738" y="2844800"/>
          <p14:tracePt t="90044" x="9948863" y="2828925"/>
          <p14:tracePt t="90051" x="9917113" y="2765425"/>
          <p14:tracePt t="90060" x="9839325" y="2749550"/>
          <p14:tracePt t="90068" x="9791700" y="2717800"/>
          <p14:tracePt t="90076" x="9775825" y="2717800"/>
          <p14:tracePt t="90084" x="9744075" y="2717800"/>
          <p14:tracePt t="90100" x="9728200" y="2717800"/>
          <p14:tracePt t="90107" x="9712325" y="2717800"/>
          <p14:tracePt t="90115" x="9680575" y="2717800"/>
          <p14:tracePt t="90123" x="9648825" y="2717800"/>
          <p14:tracePt t="90133" x="9632950" y="2717800"/>
          <p14:tracePt t="90139" x="9617075" y="2717800"/>
          <p14:tracePt t="90147" x="9555163" y="2733675"/>
          <p14:tracePt t="90155" x="9459913" y="2781300"/>
          <p14:tracePt t="90163" x="9332913" y="2922588"/>
          <p14:tracePt t="90171" x="9286875" y="2970213"/>
          <p14:tracePt t="90180" x="9271000" y="3017838"/>
          <p14:tracePt t="90187" x="9239250" y="3113088"/>
          <p14:tracePt t="90196" x="9223375" y="3128963"/>
          <p14:tracePt t="90204" x="9223375" y="3176588"/>
          <p14:tracePt t="90212" x="9223375" y="3192463"/>
          <p14:tracePt t="90219" x="9223375" y="3224213"/>
          <p14:tracePt t="90227" x="9223375" y="3240088"/>
          <p14:tracePt t="90236" x="9223375" y="3302000"/>
          <p14:tracePt t="90260" x="9223375" y="3317875"/>
          <p14:tracePt t="90276" x="9223375" y="3333750"/>
          <p14:tracePt t="90291" x="9223375" y="3365500"/>
          <p14:tracePt t="90332" x="9223375" y="3381375"/>
          <p14:tracePt t="90340" x="9223375" y="3397250"/>
          <p14:tracePt t="90364" x="9223375" y="3413125"/>
          <p14:tracePt t="90438" x="9239250" y="3460750"/>
          <p14:tracePt t="90444" x="9271000" y="3492500"/>
          <p14:tracePt t="90451" x="9286875" y="3571875"/>
          <p14:tracePt t="90461" x="9301163" y="3587750"/>
          <p14:tracePt t="90476" x="9317038" y="3602038"/>
          <p14:tracePt t="90483" x="9317038" y="3665538"/>
          <p14:tracePt t="90668" x="9317038" y="3633788"/>
          <p14:tracePt t="90676" x="9317038" y="3617913"/>
          <p14:tracePt t="90684" x="9301163" y="3602038"/>
          <p14:tracePt t="90692" x="9286875" y="3587750"/>
          <p14:tracePt t="90699" x="9271000" y="3571875"/>
          <p14:tracePt t="90707" x="9255125" y="3556000"/>
          <p14:tracePt t="90732" x="9239250" y="3540125"/>
          <p14:tracePt t="90749" x="9191625" y="3492500"/>
          <p14:tracePt t="90756" x="9175750" y="3492500"/>
          <p14:tracePt t="90763" x="9159875" y="3476625"/>
          <p14:tracePt t="90771" x="9064625" y="3460750"/>
          <p14:tracePt t="90788" x="9032875" y="3460750"/>
          <p14:tracePt t="90796" x="8970963" y="3460750"/>
          <p14:tracePt t="90803" x="8939213" y="3460750"/>
          <p14:tracePt t="90811" x="8923338" y="3460750"/>
          <p14:tracePt t="90837" x="8907463" y="3460750"/>
          <p14:tracePt t="90860" x="8891588" y="3460750"/>
          <p14:tracePt t="90876" x="8875713" y="3460750"/>
          <p14:tracePt t="90883" x="8828088" y="3460750"/>
          <p14:tracePt t="90900" x="8796338" y="3460750"/>
          <p14:tracePt t="90908" x="8732838" y="3460750"/>
          <p14:tracePt t="90915" x="8716963" y="3460750"/>
          <p14:tracePt t="90924" x="8686800" y="3476625"/>
          <p14:tracePt t="90948" x="8670925" y="3492500"/>
          <p14:tracePt t="90956" x="8655050" y="3492500"/>
          <p14:tracePt t="91004" x="8639175" y="3508375"/>
          <p14:tracePt t="91012" x="8623300" y="3556000"/>
          <p14:tracePt t="91044" x="8591550" y="3571875"/>
          <p14:tracePt t="91052" x="8591550" y="3587750"/>
          <p14:tracePt t="91060" x="8591550" y="3602038"/>
          <p14:tracePt t="91067" x="8591550" y="3649663"/>
          <p14:tracePt t="91075" x="8591550" y="3665538"/>
          <p14:tracePt t="91083" x="8591550" y="3681413"/>
          <p14:tracePt t="91091" x="8591550" y="3697288"/>
          <p14:tracePt t="91100" x="8591550" y="3713163"/>
          <p14:tracePt t="91107" x="8591550" y="3729038"/>
          <p14:tracePt t="91115" x="8591550" y="3760788"/>
          <p14:tracePt t="91123" x="8591550" y="3776663"/>
          <p14:tracePt t="91139" x="8591550" y="3808413"/>
          <p14:tracePt t="91147" x="8591550" y="3824288"/>
          <p14:tracePt t="91172" x="8591550" y="3840163"/>
          <p14:tracePt t="91180" x="8591550" y="3871913"/>
          <p14:tracePt t="91220" x="8591550" y="3903663"/>
          <p14:tracePt t="91228" x="8607425" y="3919538"/>
          <p14:tracePt t="91236" x="8623300" y="3935413"/>
          <p14:tracePt t="91251" x="8639175" y="3981450"/>
          <p14:tracePt t="91260" x="8655050" y="3997325"/>
          <p14:tracePt t="91267" x="8670925" y="4013200"/>
          <p14:tracePt t="91292" x="8716963" y="4013200"/>
          <p14:tracePt t="91299" x="8748713" y="4029075"/>
          <p14:tracePt t="91308" x="8780463" y="4029075"/>
          <p14:tracePt t="91315" x="8828088" y="4029075"/>
          <p14:tracePt t="91323" x="8907463" y="4029075"/>
          <p14:tracePt t="91331" x="8970963" y="4029075"/>
          <p14:tracePt t="91339" x="9001125" y="4029075"/>
          <p14:tracePt t="91347" x="9080500" y="4029075"/>
          <p14:tracePt t="91356" x="9112250" y="4029075"/>
          <p14:tracePt t="91364" x="9128125" y="4029075"/>
          <p14:tracePt t="91372" x="9175750" y="4029075"/>
          <p14:tracePt t="91380" x="9191625" y="4029075"/>
          <p14:tracePt t="91388" x="9223375" y="4029075"/>
          <p14:tracePt t="91396" x="9271000" y="4029075"/>
          <p14:tracePt t="91403" x="9286875" y="4029075"/>
          <p14:tracePt t="91412" x="9301163" y="4029075"/>
          <p14:tracePt t="91419" x="9364663" y="4029075"/>
          <p14:tracePt t="91428" x="9412288" y="4029075"/>
          <p14:tracePt t="91437" x="9444038" y="4029075"/>
          <p14:tracePt t="91443" x="9459913" y="4029075"/>
          <p14:tracePt t="91451" x="9491663" y="4029075"/>
          <p14:tracePt t="91460" x="9507538" y="4029075"/>
          <p14:tracePt t="91484" x="9523413" y="4029075"/>
          <p14:tracePt t="91492" x="9539288" y="4029075"/>
          <p14:tracePt t="91508" x="9555163" y="4029075"/>
          <p14:tracePt t="91515" x="9601200" y="4029075"/>
          <p14:tracePt t="91524" x="9617075" y="4029075"/>
          <p14:tracePt t="91531" x="9632950" y="4029075"/>
          <p14:tracePt t="91539" x="9648825" y="4029075"/>
          <p14:tracePt t="91547" x="9664700" y="4029075"/>
          <p14:tracePt t="91556" x="9728200" y="4029075"/>
          <p14:tracePt t="91565" x="9759950" y="4029075"/>
          <p14:tracePt t="91572" x="9807575" y="4029075"/>
          <p14:tracePt t="91580" x="9855200" y="4029075"/>
          <p14:tracePt t="91587" x="9886950" y="4029075"/>
          <p14:tracePt t="91595" x="9932988" y="3981450"/>
          <p14:tracePt t="91603" x="9980613" y="3981450"/>
          <p14:tracePt t="91611" x="9996488" y="3981450"/>
          <p14:tracePt t="91619" x="10012363" y="3981450"/>
          <p14:tracePt t="91629" x="10028238" y="3981450"/>
          <p14:tracePt t="91653" x="10091738" y="3965575"/>
          <p14:tracePt t="91661" x="10107613" y="3965575"/>
          <p14:tracePt t="91669" x="10155238" y="3949700"/>
          <p14:tracePt t="91677" x="10171113" y="3949700"/>
          <p14:tracePt t="91684" x="10186988" y="3949700"/>
          <p14:tracePt t="91693" x="10217150" y="3919538"/>
          <p14:tracePt t="91781" x="10233025" y="3903663"/>
          <p14:tracePt t="91789" x="10233025" y="3887788"/>
          <p14:tracePt t="91805" x="10233025" y="3871913"/>
          <p14:tracePt t="91821" x="10233025" y="3808413"/>
          <p14:tracePt t="91829" x="10233025" y="3792538"/>
          <p14:tracePt t="91836" x="10233025" y="3776663"/>
          <p14:tracePt t="91845" x="10233025" y="3760788"/>
          <p14:tracePt t="91852" x="10233025" y="3744913"/>
          <p14:tracePt t="91869" x="10217150" y="3713163"/>
          <p14:tracePt t="91877" x="10202863" y="3697288"/>
          <p14:tracePt t="91902" x="10186988" y="3681413"/>
          <p14:tracePt t="91916" x="10171113" y="3649663"/>
          <p14:tracePt t="91941" x="10155238" y="3633788"/>
          <p14:tracePt t="91957" x="10123488" y="3602038"/>
          <p14:tracePt t="91981" x="10091738" y="3587750"/>
          <p14:tracePt t="91997" x="10044113" y="3571875"/>
          <p14:tracePt t="92005" x="10028238" y="3571875"/>
          <p14:tracePt t="92012" x="9996488" y="3571875"/>
          <p14:tracePt t="92022" x="9948863" y="3571875"/>
          <p14:tracePt t="92028" x="9932988" y="3571875"/>
          <p14:tracePt t="92045" x="9871075" y="3540125"/>
          <p14:tracePt t="92078" x="9823450" y="3540125"/>
          <p14:tracePt t="92084" x="9807575" y="3524250"/>
          <p14:tracePt t="92092" x="9728200" y="3508375"/>
          <p14:tracePt t="92100" x="9680575" y="3508375"/>
          <p14:tracePt t="92108" x="9617075" y="3508375"/>
          <p14:tracePt t="92117" x="9586913" y="3508375"/>
          <p14:tracePt t="92124" x="9555163" y="3508375"/>
          <p14:tracePt t="92133" x="9539288" y="3508375"/>
          <p14:tracePt t="92140" x="9523413" y="3508375"/>
          <p14:tracePt t="92148" x="9507538" y="3460750"/>
          <p14:tracePt t="92157" x="9491663" y="3444875"/>
          <p14:tracePt t="92182" x="9475788" y="3444875"/>
          <p14:tracePt t="92189" x="9444038" y="3444875"/>
          <p14:tracePt t="92197" x="9412288" y="3429000"/>
          <p14:tracePt t="92205" x="9396413" y="3429000"/>
          <p14:tracePt t="92213" x="9380538" y="3413125"/>
          <p14:tracePt t="92221" x="9332913" y="3397250"/>
          <p14:tracePt t="92229" x="9317038" y="3397250"/>
          <p14:tracePt t="92237" x="9301163" y="3381375"/>
          <p14:tracePt t="92261" x="9286875" y="3349625"/>
          <p14:tracePt t="92293" x="9271000" y="3349625"/>
          <p14:tracePt t="92309" x="9239250" y="3349625"/>
          <p14:tracePt t="92316" x="9223375" y="3349625"/>
          <p14:tracePt t="92341" x="9207500" y="3349625"/>
          <p14:tracePt t="92488" x="9207500" y="3333750"/>
          <p14:tracePt t="92492" x="9207500" y="3302000"/>
          <p14:tracePt t="92501" x="9239250" y="3286125"/>
          <p14:tracePt t="92525" x="9255125" y="3270250"/>
          <p14:tracePt t="92719" x="9271000" y="3240088"/>
          <p14:tracePt t="93190" x="9271000" y="3224213"/>
          <p14:tracePt t="93375" x="9255125" y="3224213"/>
          <p14:tracePt t="93389" x="9223375" y="3224213"/>
          <p14:tracePt t="93405" x="9207500" y="3208338"/>
          <p14:tracePt t="93447" x="9175750" y="3192463"/>
          <p14:tracePt t="93461" x="9128125" y="3160713"/>
          <p14:tracePt t="93469" x="9017000" y="3097213"/>
          <p14:tracePt t="93477" x="9001125" y="3097213"/>
          <p14:tracePt t="93486" x="8986838" y="3065463"/>
          <p14:tracePt t="93517" x="8970963" y="3033713"/>
          <p14:tracePt t="93525" x="8970963" y="2986088"/>
          <p14:tracePt t="93533" x="8970963" y="2860675"/>
          <p14:tracePt t="93540" x="8970963" y="2828925"/>
          <p14:tracePt t="93549" x="8970963" y="2701925"/>
          <p14:tracePt t="93556" x="8970963" y="2654300"/>
          <p14:tracePt t="93564" x="8970963" y="2560638"/>
          <p14:tracePt t="93572" x="8970963" y="2465388"/>
          <p14:tracePt t="93580" x="8970963" y="2401888"/>
          <p14:tracePt t="93588" x="8970963" y="2274888"/>
          <p14:tracePt t="93596" x="8970963" y="2243138"/>
          <p14:tracePt t="93604" x="8970963" y="2165350"/>
          <p14:tracePt t="93614" x="8939213" y="2038350"/>
          <p14:tracePt t="93621" x="8939213" y="1974850"/>
          <p14:tracePt t="93629" x="8891588" y="1895475"/>
          <p14:tracePt t="93636" x="8891588" y="1801813"/>
          <p14:tracePt t="93644" x="8891588" y="1785938"/>
          <p14:tracePt t="93652" x="8891588" y="1770063"/>
          <p14:tracePt t="93661" x="8891588" y="1738313"/>
          <p14:tracePt t="93669" x="8891588" y="1706563"/>
          <p14:tracePt t="93678" x="8891588" y="1674813"/>
          <p14:tracePt t="93685" x="8875713" y="1627188"/>
          <p14:tracePt t="93693" x="8875713" y="1611313"/>
          <p14:tracePt t="93700" x="8875713" y="1579563"/>
          <p14:tracePt t="93709" x="8875713" y="1563688"/>
          <p14:tracePt t="93717" x="8828088" y="1501775"/>
          <p14:tracePt t="93724" x="8812213" y="1454150"/>
          <p14:tracePt t="93733" x="8764588" y="1374775"/>
          <p14:tracePt t="93741" x="8748713" y="1358900"/>
          <p14:tracePt t="93749" x="8701088" y="1343025"/>
          <p14:tracePt t="93758" x="8686800" y="1295400"/>
          <p14:tracePt t="93766" x="8670925" y="1279525"/>
          <p14:tracePt t="93782" x="8655050" y="1263650"/>
          <p14:tracePt t="93798" x="8639175" y="1247775"/>
          <p14:tracePt t="93806" x="8591550" y="1200150"/>
          <p14:tracePt t="93822" x="8575675" y="1185863"/>
          <p14:tracePt t="93829" x="8528050" y="1122363"/>
          <p14:tracePt t="93837" x="8512175" y="1122363"/>
          <p14:tracePt t="93845" x="8496300" y="1122363"/>
          <p14:tracePt t="93853" x="8480425" y="1106488"/>
          <p14:tracePt t="93862" x="8464550" y="1090613"/>
          <p14:tracePt t="93869" x="8448675" y="1090613"/>
          <p14:tracePt t="93877" x="8385175" y="1074738"/>
          <p14:tracePt t="93885" x="8355013" y="1058863"/>
          <p14:tracePt t="93910" x="8339138" y="1027113"/>
          <p14:tracePt t="93918" x="8323263" y="1027113"/>
          <p14:tracePt t="93926" x="8259763" y="1011238"/>
          <p14:tracePt t="93934" x="8243888" y="1011238"/>
          <p14:tracePt t="93941" x="8180388" y="995363"/>
          <p14:tracePt t="93949" x="8116888" y="995363"/>
          <p14:tracePt t="93958" x="8023225" y="947738"/>
          <p14:tracePt t="93966" x="7991475" y="947738"/>
          <p14:tracePt t="93973" x="7975600" y="947738"/>
          <p14:tracePt t="93990" x="7959725" y="947738"/>
          <p14:tracePt t="93998" x="7943850" y="947738"/>
          <p14:tracePt t="94062" x="7912100" y="947738"/>
          <p14:tracePt t="94070" x="7896225" y="947738"/>
          <p14:tracePt t="94214" x="7864475" y="963613"/>
          <p14:tracePt t="94222" x="7800975" y="979488"/>
          <p14:tracePt t="94231" x="7770813" y="1011238"/>
          <p14:tracePt t="94237" x="7723188" y="1027113"/>
          <p14:tracePt t="94245" x="7675563" y="1042988"/>
          <p14:tracePt t="94253" x="7659688" y="1042988"/>
          <p14:tracePt t="94261" x="7643813" y="1058863"/>
          <p14:tracePt t="94270" x="7627938" y="1106488"/>
          <p14:tracePt t="94277" x="7612063" y="1122363"/>
          <p14:tracePt t="94286" x="7564438" y="1138238"/>
          <p14:tracePt t="94293" x="7516813" y="1185863"/>
          <p14:tracePt t="94301" x="7454900" y="1263650"/>
          <p14:tracePt t="94309" x="7407275" y="1311275"/>
          <p14:tracePt t="94317" x="7359650" y="1343025"/>
          <p14:tracePt t="94326" x="7280275" y="1390650"/>
          <p14:tracePt t="94333" x="7264400" y="1422400"/>
          <p14:tracePt t="94342" x="7232650" y="1454150"/>
          <p14:tracePt t="94349" x="7200900" y="1501775"/>
          <p14:tracePt t="94357" x="7185025" y="1517650"/>
          <p14:tracePt t="94366" x="7185025" y="1533525"/>
          <p14:tracePt t="94374" x="7185025" y="1611313"/>
          <p14:tracePt t="94381" x="7185025" y="1690688"/>
          <p14:tracePt t="94390" x="7185025" y="1722438"/>
          <p14:tracePt t="94397" x="7185025" y="1801813"/>
          <p14:tracePt t="94405" x="7185025" y="1895475"/>
          <p14:tracePt t="94413" x="7185025" y="1911350"/>
          <p14:tracePt t="94422" x="7185025" y="2038350"/>
          <p14:tracePt t="94429" x="7200900" y="2085975"/>
          <p14:tracePt t="94437" x="7216775" y="2101850"/>
          <p14:tracePt t="94445" x="7232650" y="2197100"/>
          <p14:tracePt t="94454" x="7327900" y="2338388"/>
          <p14:tracePt t="94462" x="7375525" y="2449513"/>
          <p14:tracePt t="94469" x="7439025" y="2622550"/>
          <p14:tracePt t="94478" x="7485063" y="2733675"/>
          <p14:tracePt t="94485" x="7548563" y="2908300"/>
          <p14:tracePt t="94493" x="7596188" y="2986088"/>
          <p14:tracePt t="94502" x="7643813" y="3113088"/>
          <p14:tracePt t="94510" x="7691438" y="3160713"/>
          <p14:tracePt t="94518" x="7770813" y="3208338"/>
          <p14:tracePt t="94525" x="7785100" y="3302000"/>
          <p14:tracePt t="94534" x="7832725" y="3349625"/>
          <p14:tracePt t="94542" x="7912100" y="3429000"/>
          <p14:tracePt t="94549" x="7975600" y="3492500"/>
          <p14:tracePt t="94558" x="8054975" y="3524250"/>
          <p14:tracePt t="94566" x="8180388" y="3571875"/>
          <p14:tracePt t="94573" x="8259763" y="3602038"/>
          <p14:tracePt t="94582" x="8291513" y="3633788"/>
          <p14:tracePt t="94589" x="8370888" y="3713163"/>
          <p14:tracePt t="94598" x="8385175" y="3713163"/>
          <p14:tracePt t="94606" x="8432800" y="3729038"/>
          <p14:tracePt t="94614" x="8464550" y="3760788"/>
          <p14:tracePt t="94623" x="8559800" y="3776663"/>
          <p14:tracePt t="94630" x="8607425" y="3824288"/>
          <p14:tracePt t="94638" x="8716963" y="3871913"/>
          <p14:tracePt t="94645" x="8828088" y="3949700"/>
          <p14:tracePt t="94654" x="8923338" y="3981450"/>
          <p14:tracePt t="94661" x="9064625" y="4013200"/>
          <p14:tracePt t="94669" x="9159875" y="4029075"/>
          <p14:tracePt t="94677" x="9255125" y="4092575"/>
          <p14:tracePt t="94686" x="9332913" y="4156075"/>
          <p14:tracePt t="94693" x="9428163" y="4156075"/>
          <p14:tracePt t="94702" x="9444038" y="4156075"/>
          <p14:tracePt t="94710" x="9491663" y="4171950"/>
          <p14:tracePt t="94717" x="9523413" y="4203700"/>
          <p14:tracePt t="94725" x="9571038" y="4203700"/>
          <p14:tracePt t="94733" x="9601200" y="4203700"/>
          <p14:tracePt t="94741" x="9648825" y="4203700"/>
          <p14:tracePt t="94749" x="9696450" y="4203700"/>
          <p14:tracePt t="94757" x="9791700" y="4203700"/>
          <p14:tracePt t="94766" x="9855200" y="4203700"/>
          <p14:tracePt t="94773" x="9917113" y="4203700"/>
          <p14:tracePt t="94781" x="9964738" y="4203700"/>
          <p14:tracePt t="94789" x="9996488" y="4203700"/>
          <p14:tracePt t="94797" x="10059988" y="4203700"/>
          <p14:tracePt t="94805" x="10155238" y="4203700"/>
          <p14:tracePt t="94814" x="10233025" y="4203700"/>
          <p14:tracePt t="94821" x="10296525" y="4203700"/>
          <p14:tracePt t="94829" x="10455275" y="4156075"/>
          <p14:tracePt t="94837" x="10502900" y="4156075"/>
          <p14:tracePt t="94846" x="10628313" y="4156075"/>
          <p14:tracePt t="94853" x="10691813" y="4140200"/>
          <p14:tracePt t="94861" x="10739438" y="4140200"/>
          <p14:tracePt t="94869" x="10755313" y="4124325"/>
          <p14:tracePt t="94894" x="10771188" y="4108450"/>
          <p14:tracePt t="94902" x="10833100" y="4060825"/>
          <p14:tracePt t="94910" x="10896600" y="3887788"/>
          <p14:tracePt t="94918" x="10960100" y="3824288"/>
          <p14:tracePt t="94926" x="10991850" y="3649663"/>
          <p14:tracePt t="94933" x="10991850" y="3571875"/>
          <p14:tracePt t="94942" x="11023600" y="3476625"/>
          <p14:tracePt t="94950" x="11023600" y="3444875"/>
          <p14:tracePt t="94957" x="11023600" y="3397250"/>
          <p14:tracePt t="94965" x="11023600" y="3349625"/>
          <p14:tracePt t="94973" x="11023600" y="3286125"/>
          <p14:tracePt t="94981" x="10991850" y="3224213"/>
          <p14:tracePt t="94990" x="10944225" y="3176588"/>
          <p14:tracePt t="94998" x="10896600" y="3128963"/>
          <p14:tracePt t="95006" x="10848975" y="3033713"/>
          <p14:tracePt t="95013" x="10802938" y="2986088"/>
          <p14:tracePt t="95021" x="10755313" y="2908300"/>
          <p14:tracePt t="95030" x="10739438" y="2813050"/>
          <p14:tracePt t="95038" x="10707688" y="2749550"/>
          <p14:tracePt t="95045" x="10660063" y="2638425"/>
          <p14:tracePt t="95054" x="10628313" y="2544763"/>
          <p14:tracePt t="95061" x="10548938" y="2401888"/>
          <p14:tracePt t="95070" x="10502900" y="2354263"/>
          <p14:tracePt t="95078" x="10439400" y="2228850"/>
          <p14:tracePt t="95086" x="10360025" y="2117725"/>
          <p14:tracePt t="95093" x="10280650" y="2006600"/>
          <p14:tracePt t="95101" x="10233025" y="1927225"/>
          <p14:tracePt t="95109" x="10186988" y="1865313"/>
          <p14:tracePt t="95117" x="10091738" y="1817688"/>
          <p14:tracePt t="95126" x="10075863" y="1785938"/>
          <p14:tracePt t="95133" x="10044113" y="1770063"/>
          <p14:tracePt t="95141" x="9980613" y="1706563"/>
          <p14:tracePt t="95149" x="9964738" y="1706563"/>
          <p14:tracePt t="95158" x="9902825" y="1674813"/>
          <p14:tracePt t="95166" x="9839325" y="1674813"/>
          <p14:tracePt t="95173" x="9712325" y="1611313"/>
          <p14:tracePt t="95181" x="9617075" y="1611313"/>
          <p14:tracePt t="95189" x="9444038" y="1595438"/>
          <p14:tracePt t="95197" x="9175750" y="1485900"/>
          <p14:tracePt t="95205" x="9048750" y="1485900"/>
          <p14:tracePt t="95214" x="8923338" y="1454150"/>
          <p14:tracePt t="95221" x="8812213" y="1438275"/>
          <p14:tracePt t="95229" x="8748713" y="1438275"/>
          <p14:tracePt t="95237" x="8701088" y="1422400"/>
          <p14:tracePt t="95245" x="8686800" y="1422400"/>
          <p14:tracePt t="95253" x="8655050" y="1422400"/>
          <p14:tracePt t="95261" x="8639175" y="1422400"/>
          <p14:tracePt t="95270" x="8591550" y="1422400"/>
          <p14:tracePt t="95278" x="8559800" y="1422400"/>
          <p14:tracePt t="95286" x="8512175" y="1422400"/>
          <p14:tracePt t="95293" x="8448675" y="1422400"/>
          <p14:tracePt t="95301" x="8401050" y="1422400"/>
          <p14:tracePt t="95309" x="8370888" y="1422400"/>
          <p14:tracePt t="95317" x="8355013" y="1422400"/>
          <p14:tracePt t="95326" x="8291513" y="1422400"/>
          <p14:tracePt t="95333" x="8243888" y="1422400"/>
          <p14:tracePt t="95341" x="8196263" y="1485900"/>
          <p14:tracePt t="95350" x="8054975" y="1579563"/>
          <p14:tracePt t="95358" x="7991475" y="1643063"/>
          <p14:tracePt t="95366" x="7912100" y="1754188"/>
          <p14:tracePt t="95374" x="7832725" y="1833563"/>
          <p14:tracePt t="95381" x="7785100" y="1881188"/>
          <p14:tracePt t="95390" x="7707313" y="1974850"/>
          <p14:tracePt t="95397" x="7596188" y="2054225"/>
          <p14:tracePt t="95405" x="7516813" y="2165350"/>
          <p14:tracePt t="95413" x="7439025" y="2243138"/>
          <p14:tracePt t="95421" x="7391400" y="2322513"/>
          <p14:tracePt t="95430" x="7375525" y="2417763"/>
          <p14:tracePt t="95437" x="7359650" y="2433638"/>
          <p14:tracePt t="95445" x="7359650" y="2513013"/>
          <p14:tracePt t="95454" x="7327900" y="2638425"/>
          <p14:tracePt t="95462" x="7327900" y="2686050"/>
          <p14:tracePt t="95469" x="7327900" y="2749550"/>
          <p14:tracePt t="95477" x="7327900" y="2797175"/>
          <p14:tracePt t="95485" x="7327900" y="2860675"/>
          <p14:tracePt t="95494" x="7327900" y="2876550"/>
          <p14:tracePt t="95502" x="7327900" y="2908300"/>
          <p14:tracePt t="95509" x="7327900" y="2986088"/>
          <p14:tracePt t="95517" x="7327900" y="3001963"/>
          <p14:tracePt t="95525" x="7327900" y="3017838"/>
          <p14:tracePt t="95533" x="7327900" y="3049588"/>
          <p14:tracePt t="95541" x="7327900" y="3097213"/>
          <p14:tracePt t="95550" x="7327900" y="3160713"/>
          <p14:tracePt t="95557" x="7327900" y="3240088"/>
          <p14:tracePt t="95565" x="7327900" y="3302000"/>
          <p14:tracePt t="95582" x="7343775" y="3397250"/>
          <p14:tracePt t="95590" x="7359650" y="3444875"/>
          <p14:tracePt t="95598" x="7359650" y="3476625"/>
          <p14:tracePt t="95606" x="7359650" y="3492500"/>
          <p14:tracePt t="95613" x="7359650" y="3524250"/>
          <p14:tracePt t="95621" x="7375525" y="3556000"/>
          <p14:tracePt t="95630" x="7375525" y="3571875"/>
          <p14:tracePt t="95638" x="7391400" y="3617913"/>
          <p14:tracePt t="95645" x="7423150" y="3633788"/>
          <p14:tracePt t="95654" x="7423150" y="3665538"/>
          <p14:tracePt t="95662" x="7439025" y="3744913"/>
          <p14:tracePt t="95669" x="7454900" y="3776663"/>
          <p14:tracePt t="95677" x="7516813" y="3887788"/>
          <p14:tracePt t="95686" x="7532688" y="3903663"/>
          <p14:tracePt t="95693" x="7627938" y="3997325"/>
          <p14:tracePt t="95701" x="7675563" y="4044950"/>
          <p14:tracePt t="95709" x="7707313" y="4076700"/>
          <p14:tracePt t="95717" x="7785100" y="4108450"/>
          <p14:tracePt t="95726" x="7848600" y="4187825"/>
          <p14:tracePt t="95733" x="7896225" y="4187825"/>
          <p14:tracePt t="95742" x="7943850" y="4203700"/>
          <p14:tracePt t="95750" x="7975600" y="4219575"/>
          <p14:tracePt t="95757" x="8007350" y="4219575"/>
          <p14:tracePt t="95765" x="8054975" y="4267200"/>
          <p14:tracePt t="95774" x="8132763" y="4283075"/>
          <p14:tracePt t="95781" x="8180388" y="4313238"/>
          <p14:tracePt t="95791" x="8196263" y="4313238"/>
          <p14:tracePt t="95797" x="8228013" y="4313238"/>
          <p14:tracePt t="95805" x="8275638" y="4313238"/>
          <p14:tracePt t="95814" x="8370888" y="4313238"/>
          <p14:tracePt t="95821" x="8464550" y="4313238"/>
          <p14:tracePt t="95829" x="8528050" y="4313238"/>
          <p14:tracePt t="95837" x="8591550" y="4313238"/>
          <p14:tracePt t="95846" x="8670925" y="4297363"/>
          <p14:tracePt t="95854" x="8764588" y="4283075"/>
          <p14:tracePt t="95862" x="8796338" y="4283075"/>
          <p14:tracePt t="95870" x="8843963" y="4283075"/>
          <p14:tracePt t="95878" x="8891588" y="4251325"/>
          <p14:tracePt t="95886" x="8955088" y="4235450"/>
          <p14:tracePt t="95895" x="9001125" y="4219575"/>
          <p14:tracePt t="95902" x="9048750" y="4171950"/>
          <p14:tracePt t="95910" x="9144000" y="4140200"/>
          <p14:tracePt t="95918" x="9191625" y="4092575"/>
          <p14:tracePt t="95926" x="9239250" y="4029075"/>
          <p14:tracePt t="95934" x="9286875" y="3949700"/>
          <p14:tracePt t="95943" x="9301163" y="3887788"/>
          <p14:tracePt t="95950" x="9317038" y="3840163"/>
          <p14:tracePt t="95958" x="9348788" y="3744913"/>
          <p14:tracePt t="95967" x="9348788" y="3697288"/>
          <p14:tracePt t="95975" x="9364663" y="3665538"/>
          <p14:tracePt t="95982" x="9364663" y="3617913"/>
          <p14:tracePt t="95999" x="9364663" y="3556000"/>
          <p14:tracePt t="96006" x="9364663" y="3540125"/>
          <p14:tracePt t="96015" x="9364663" y="3524250"/>
          <p14:tracePt t="96022" x="9364663" y="3508375"/>
          <p14:tracePt t="96031" x="9364663" y="3476625"/>
          <p14:tracePt t="96038" x="9396413" y="3413125"/>
          <p14:tracePt t="96055" x="9396413" y="3349625"/>
          <p14:tracePt t="96063" x="9396413" y="3286125"/>
          <p14:tracePt t="96071" x="9396413" y="3240088"/>
          <p14:tracePt t="96079" x="9396413" y="3144838"/>
          <p14:tracePt t="96086" x="9396413" y="3113088"/>
          <p14:tracePt t="96094" x="9396413" y="3049588"/>
          <p14:tracePt t="96103" x="9396413" y="2970213"/>
          <p14:tracePt t="96111" x="9396413" y="2938463"/>
          <p14:tracePt t="96118" x="9396413" y="2922588"/>
          <p14:tracePt t="96126" x="9412288" y="2860675"/>
          <p14:tracePt t="96135" x="9412288" y="2781300"/>
          <p14:tracePt t="96143" x="9412288" y="2749550"/>
          <p14:tracePt t="96150" x="9412288" y="2654300"/>
          <p14:tracePt t="96159" x="9412288" y="2590800"/>
          <p14:tracePt t="96166" x="9412288" y="2513013"/>
          <p14:tracePt t="96175" x="9412288" y="2449513"/>
          <p14:tracePt t="96183" x="9412288" y="2386013"/>
          <p14:tracePt t="96191" x="9412288" y="2338388"/>
          <p14:tracePt t="96198" x="9412288" y="2306638"/>
          <p14:tracePt t="96207" x="9396413" y="2259013"/>
          <p14:tracePt t="96215" x="9396413" y="2243138"/>
          <p14:tracePt t="96222" x="9364663" y="2149475"/>
          <p14:tracePt t="96230" x="9364663" y="2133600"/>
          <p14:tracePt t="96238" x="9332913" y="2101850"/>
          <p14:tracePt t="96246" x="9317038" y="2054225"/>
          <p14:tracePt t="96254" x="9271000" y="1911350"/>
          <p14:tracePt t="96263" x="9255125" y="1895475"/>
          <p14:tracePt t="96270" x="9223375" y="1881188"/>
          <p14:tracePt t="96278" x="9207500" y="1849438"/>
          <p14:tracePt t="96286" x="9144000" y="1770063"/>
          <p14:tracePt t="96294" x="9096375" y="1722438"/>
          <p14:tracePt t="96303" x="9080500" y="1706563"/>
          <p14:tracePt t="96311" x="9032875" y="1658938"/>
          <p14:tracePt t="96319" x="9017000" y="1658938"/>
          <p14:tracePt t="96326" x="9001125" y="1643063"/>
          <p14:tracePt t="96335" x="8955088" y="1611313"/>
          <p14:tracePt t="96342" x="8939213" y="1595438"/>
          <p14:tracePt t="96351" x="8923338" y="1595438"/>
          <p14:tracePt t="96358" x="8875713" y="1563688"/>
          <p14:tracePt t="96367" x="8859838" y="1563688"/>
          <p14:tracePt t="96375" x="8748713" y="1547813"/>
          <p14:tracePt t="96383" x="8732838" y="1547813"/>
          <p14:tracePt t="96390" x="8670925" y="1533525"/>
          <p14:tracePt t="96398" x="8575675" y="1533525"/>
          <p14:tracePt t="96406" x="8480425" y="1470025"/>
          <p14:tracePt t="96415" x="8323263" y="1390650"/>
          <p14:tracePt t="96422" x="8228013" y="1358900"/>
          <p14:tracePt t="96431" x="8164513" y="1358900"/>
          <p14:tracePt t="96438" x="8148638" y="1358900"/>
          <p14:tracePt t="96447" x="8101013" y="1343025"/>
          <p14:tracePt t="96454" x="8070850" y="1343025"/>
          <p14:tracePt t="96462" x="7975600" y="1343025"/>
          <p14:tracePt t="96471" x="7927975" y="1343025"/>
          <p14:tracePt t="96478" x="7896225" y="1343025"/>
          <p14:tracePt t="96487" x="7800975" y="1343025"/>
          <p14:tracePt t="96494" x="7754938" y="1343025"/>
          <p14:tracePt t="96502" x="7659688" y="1343025"/>
          <p14:tracePt t="96511" x="7500938" y="1343025"/>
          <p14:tracePt t="96519" x="7407275" y="1343025"/>
          <p14:tracePt t="96526" x="7312025" y="1343025"/>
          <p14:tracePt t="96534" x="7248525" y="1343025"/>
          <p14:tracePt t="96542" x="7169150" y="1343025"/>
          <p14:tracePt t="96559" x="7138988" y="1327150"/>
          <p14:tracePt t="96583" x="7123113" y="1327150"/>
          <p14:tracePt t="96590" x="7091363" y="1327150"/>
          <p14:tracePt t="96598" x="7075488" y="1327150"/>
          <p14:tracePt t="96606" x="6964363" y="1279525"/>
          <p14:tracePt t="96614" x="6900863" y="1247775"/>
          <p14:tracePt t="96622" x="6775450" y="1247775"/>
          <p14:tracePt t="96631" x="6696075" y="1185863"/>
          <p14:tracePt t="96647" x="6680200" y="1185863"/>
          <p14:tracePt t="96664" x="6664325" y="1185863"/>
          <p14:tracePt t="96679" x="6632575" y="1169988"/>
          <p14:tracePt t="96695" x="6616700" y="1169988"/>
          <p14:tracePt t="96710" x="6600825" y="1138238"/>
          <p14:tracePt t="96718" x="6584950" y="1138238"/>
          <p14:tracePt t="96728" x="6569075" y="1138238"/>
          <p14:tracePt t="96743" x="6553200" y="1138238"/>
          <p14:tracePt t="96824" x="6538913" y="1138238"/>
          <p14:tracePt t="96830" x="6538913" y="1247775"/>
          <p14:tracePt t="96839" x="6616700" y="1358900"/>
          <p14:tracePt t="96847" x="6791325" y="1547813"/>
          <p14:tracePt t="96854" x="6869113" y="1690688"/>
          <p14:tracePt t="96862" x="7027863" y="1817688"/>
          <p14:tracePt t="96870" x="7091363" y="1865313"/>
          <p14:tracePt t="96878" x="7169150" y="1958975"/>
          <p14:tracePt t="96887" x="7216775" y="1958975"/>
          <p14:tracePt t="96895" x="7264400" y="2006600"/>
          <p14:tracePt t="96902" x="7423150" y="2070100"/>
          <p14:tracePt t="96911" x="7516813" y="2070100"/>
          <p14:tracePt t="96919" x="7659688" y="2181225"/>
          <p14:tracePt t="96927" x="7832725" y="2212975"/>
          <p14:tracePt t="96934" x="8007350" y="2228850"/>
          <p14:tracePt t="96943" x="8148638" y="2259013"/>
          <p14:tracePt t="96950" x="8212138" y="2259013"/>
          <p14:tracePt t="96958" x="8291513" y="2306638"/>
          <p14:tracePt t="96966" x="8355013" y="2306638"/>
          <p14:tracePt t="96974" x="8416925" y="2354263"/>
          <p14:tracePt t="96991" x="8448675" y="2401888"/>
          <p14:tracePt t="96999" x="8464550" y="2417763"/>
          <p14:tracePt t="97006" x="8480425" y="2465388"/>
          <p14:tracePt t="97015" x="8496300" y="2481263"/>
          <p14:tracePt t="97022" x="8528050" y="2497138"/>
          <p14:tracePt t="97030" x="8528050" y="2513013"/>
          <p14:tracePt t="97038" x="8543925" y="2574925"/>
          <p14:tracePt t="97047" x="8543925" y="2590800"/>
          <p14:tracePt t="97055" x="8543925" y="2654300"/>
          <p14:tracePt t="97062" x="8559800" y="2670175"/>
          <p14:tracePt t="97070" x="8575675" y="2717800"/>
          <p14:tracePt t="97079" x="8607425" y="2844800"/>
          <p14:tracePt t="97086" x="8655050" y="2892425"/>
          <p14:tracePt t="97103" x="8655050" y="2986088"/>
          <p14:tracePt t="97110" x="8670925" y="3049588"/>
          <p14:tracePt t="97126" x="8670925" y="3065463"/>
          <p14:tracePt t="97135" x="8686800" y="3113088"/>
          <p14:tracePt t="97159" x="8686800" y="3176588"/>
          <p14:tracePt t="97167" x="8686800" y="3208338"/>
          <p14:tracePt t="97174" x="8686800" y="3240088"/>
          <p14:tracePt t="97182" x="8686800" y="3255963"/>
          <p14:tracePt t="97190" x="8716963" y="3365500"/>
          <p14:tracePt t="97198" x="8732838" y="3413125"/>
          <p14:tracePt t="97207" x="8764588" y="3476625"/>
          <p14:tracePt t="97215" x="8764588" y="3492500"/>
          <p14:tracePt t="97222" x="8780463" y="3556000"/>
          <p14:tracePt t="97230" x="8796338" y="3602038"/>
          <p14:tracePt t="97238" x="8828088" y="3649663"/>
          <p14:tracePt t="97255" x="8828088" y="3665538"/>
          <p14:tracePt t="97263" x="8828088" y="3681413"/>
          <p14:tracePt t="97287" x="8828088" y="3697288"/>
          <p14:tracePt t="97312" x="8828088" y="3729038"/>
          <p14:tracePt t="97327" x="8828088" y="3776663"/>
          <p14:tracePt t="97335" x="8828088" y="3792538"/>
          <p14:tracePt t="97343" x="8828088" y="3824288"/>
          <p14:tracePt t="97350" x="8828088" y="3871913"/>
          <p14:tracePt t="97359" x="8828088" y="3965575"/>
          <p14:tracePt t="97367" x="8843963" y="4013200"/>
          <p14:tracePt t="97374" x="8843963" y="4029075"/>
          <p14:tracePt t="97383" x="8843963" y="4060825"/>
          <p14:tracePt t="97391" x="8875713" y="4156075"/>
          <p14:tracePt t="97399" x="8875713" y="4187825"/>
          <p14:tracePt t="97407" x="8875713" y="4203700"/>
          <p14:tracePt t="97423" x="8875713" y="4219575"/>
          <p14:tracePt t="97439" x="8875713" y="4235450"/>
          <p14:tracePt t="97446" x="8891588" y="4251325"/>
          <p14:tracePt t="97471" x="8891588" y="4297363"/>
          <p14:tracePt t="97478" x="8907463" y="4313238"/>
          <p14:tracePt t="97545" x="8923338" y="4329113"/>
          <p14:tracePt t="97592" x="8939213" y="4329113"/>
          <p14:tracePt t="97625" x="8955088" y="4329113"/>
          <p14:tracePt t="97639" x="8955088" y="4297363"/>
          <p14:tracePt t="97647" x="8955088" y="4283075"/>
          <p14:tracePt t="97663" x="8955088" y="4267200"/>
          <p14:tracePt t="97712" x="8955088" y="4235450"/>
          <p14:tracePt t="97719" x="9001125" y="4203700"/>
          <p14:tracePt t="97727" x="9001125" y="4187825"/>
          <p14:tracePt t="99160" x="9001125" y="4124325"/>
          <p14:tracePt t="99168" x="9001125" y="4108450"/>
          <p14:tracePt t="99185" x="9001125" y="4092575"/>
          <p14:tracePt t="99191" x="9001125" y="4060825"/>
          <p14:tracePt t="99208" x="9001125" y="4044950"/>
          <p14:tracePt t="99216" x="9001125" y="4013200"/>
          <p14:tracePt t="99224" x="8986838" y="3935413"/>
          <p14:tracePt t="99231" x="8955088" y="3887788"/>
          <p14:tracePt t="99239" x="8955088" y="3871913"/>
          <p14:tracePt t="99247" x="8939213" y="3856038"/>
          <p14:tracePt t="99255" x="8939213" y="3824288"/>
          <p14:tracePt t="99264" x="8939213" y="3776663"/>
          <p14:tracePt t="99272" x="8939213" y="3760788"/>
          <p14:tracePt t="99288" x="8939213" y="3744913"/>
          <p14:tracePt t="99296" x="8923338" y="3729038"/>
          <p14:tracePt t="99304" x="8923338" y="3697288"/>
          <p14:tracePt t="99899" x="8923338" y="3681413"/>
          <p14:tracePt t="99903" x="9017000" y="3697288"/>
          <p14:tracePt t="99911" x="9207500" y="3824288"/>
          <p14:tracePt t="99920" x="9348788" y="3871913"/>
          <p14:tracePt t="99928" x="9428163" y="3903663"/>
          <p14:tracePt t="99936" x="9444038" y="3919538"/>
          <p14:tracePt t="99944" x="9523413" y="3965575"/>
          <p14:tracePt t="99968" x="9539288" y="3981450"/>
          <p14:tracePt t="99984" x="9571038" y="4013200"/>
          <p14:tracePt t="99991" x="9586913" y="4060825"/>
          <p14:tracePt t="100331" x="9571038" y="4060825"/>
          <p14:tracePt t="100336" x="9507538" y="4044950"/>
          <p14:tracePt t="100353" x="9428163" y="4013200"/>
          <p14:tracePt t="100369" x="9412288" y="3997325"/>
          <p14:tracePt t="100377" x="9380538" y="3981450"/>
          <p14:tracePt t="100393" x="9364663" y="3981450"/>
          <p14:tracePt t="100525" x="9348788" y="3965575"/>
          <p14:tracePt t="100611" x="9317038" y="3919538"/>
          <p14:tracePt t="100616" x="9301163" y="3792538"/>
          <p14:tracePt t="100625" x="9271000" y="3713163"/>
          <p14:tracePt t="100634" x="9271000" y="3617913"/>
          <p14:tracePt t="100640" x="9271000" y="3602038"/>
          <p14:tracePt t="100649" x="9271000" y="3587750"/>
          <p14:tracePt t="100656" x="9255125" y="3571875"/>
          <p14:tracePt t="100940" x="9286875" y="3617913"/>
          <p14:tracePt t="100945" x="9348788" y="3665538"/>
          <p14:tracePt t="100952" x="9364663" y="3665538"/>
          <p14:tracePt t="100962" x="9412288" y="3713163"/>
          <p14:tracePt t="101019" x="9428163" y="3713163"/>
          <p14:tracePt t="101025" x="9444038" y="3713163"/>
          <p14:tracePt t="101033" x="9507538" y="3713163"/>
          <p14:tracePt t="101040" x="9571038" y="3713163"/>
          <p14:tracePt t="101048" x="9617075" y="3713163"/>
          <p14:tracePt t="101057" x="9632950" y="3697288"/>
          <p14:tracePt t="101081" x="9648825" y="3681413"/>
          <p14:tracePt t="101306" x="9648825" y="3649663"/>
          <p14:tracePt t="101313" x="9601200" y="3602038"/>
          <p14:tracePt t="101321" x="9459913" y="3524250"/>
          <p14:tracePt t="101328" x="9412288" y="3476625"/>
          <p14:tracePt t="101345" x="9396413" y="3429000"/>
          <p14:tracePt t="102445" x="9348788" y="3413125"/>
          <p14:tracePt t="109593" x="9380538" y="3460750"/>
          <p14:tracePt t="109597" x="9396413" y="3492500"/>
          <p14:tracePt t="109604" x="9475788" y="3540125"/>
          <p14:tracePt t="109613" x="9523413" y="3617913"/>
          <p14:tracePt t="109621" x="9539288" y="3633788"/>
          <p14:tracePt t="109629" x="9555163" y="3649663"/>
          <p14:tracePt t="109636" x="9601200" y="3697288"/>
          <p14:tracePt t="109645" x="9617075" y="3713163"/>
          <p14:tracePt t="109652" x="9632950" y="3744913"/>
          <p14:tracePt t="109660" x="9632950" y="3808413"/>
          <p14:tracePt t="109668" x="9680575" y="3856038"/>
          <p14:tracePt t="109677" x="9728200" y="4060825"/>
          <p14:tracePt t="109684" x="9759950" y="4124325"/>
          <p14:tracePt t="109692" x="9791700" y="4267200"/>
          <p14:tracePt t="109700" x="9791700" y="4283075"/>
          <p14:tracePt t="109708" x="9791700" y="4313238"/>
          <p14:tracePt t="109716" x="9791700" y="4360863"/>
          <p14:tracePt t="109724" x="9791700" y="4392613"/>
          <p14:tracePt t="109732" x="9791700" y="4440238"/>
          <p14:tracePt t="109741" x="9791700" y="4456113"/>
          <p14:tracePt t="109805" x="9791700" y="4487863"/>
          <p14:tracePt t="109813" x="9791700" y="4503738"/>
          <p14:tracePt t="109821" x="9791700" y="4535488"/>
          <p14:tracePt t="109828" x="9775825" y="4567238"/>
          <p14:tracePt t="109845" x="9759950" y="4614863"/>
          <p14:tracePt t="109853" x="9759950" y="4629150"/>
          <p14:tracePt t="109860" x="9744075" y="4645025"/>
          <p14:tracePt t="109869" x="9696450" y="4692650"/>
          <p14:tracePt t="109885" x="9680575" y="4708525"/>
          <p14:tracePt t="109893" x="9664700" y="4708525"/>
          <p14:tracePt t="109900" x="9617075" y="4740275"/>
          <p14:tracePt t="109917" x="9586913" y="4787900"/>
          <p14:tracePt t="109933" x="9555163" y="4787900"/>
          <p14:tracePt t="109941" x="9539288" y="4787900"/>
          <p14:tracePt t="109948" x="9507538" y="4787900"/>
          <p14:tracePt t="109957" x="9491663" y="4787900"/>
          <p14:tracePt t="109965" x="9475788" y="4787900"/>
          <p14:tracePt t="109972" x="9412288" y="4787900"/>
          <p14:tracePt t="109981" x="9364663" y="4787900"/>
          <p14:tracePt t="109989" x="9239250" y="4787900"/>
          <p14:tracePt t="109996" x="9112250" y="4787900"/>
          <p14:tracePt t="110004" x="9017000" y="4787900"/>
          <p14:tracePt t="110013" x="8923338" y="4787900"/>
          <p14:tracePt t="110020" x="8859838" y="4787900"/>
          <p14:tracePt t="110029" x="8812213" y="4787900"/>
          <p14:tracePt t="110036" x="8764588" y="4819650"/>
          <p14:tracePt t="110053" x="8732838" y="4819650"/>
          <p14:tracePt t="110069" x="8716963" y="4819650"/>
          <p14:tracePt t="110076" x="8701088" y="4819650"/>
          <p14:tracePt t="110093" x="8639175" y="4819650"/>
          <p14:tracePt t="110100" x="8559800" y="4835525"/>
          <p14:tracePt t="110108" x="8496300" y="4835525"/>
          <p14:tracePt t="110117" x="8448675" y="4851400"/>
          <p14:tracePt t="110125" x="8416925" y="4851400"/>
          <p14:tracePt t="110132" x="8355013" y="4851400"/>
          <p14:tracePt t="110140" x="8307388" y="4883150"/>
          <p14:tracePt t="110148" x="8291513" y="4883150"/>
          <p14:tracePt t="110173" x="8243888" y="4883150"/>
          <p14:tracePt t="110189" x="8228013" y="4883150"/>
          <p14:tracePt t="110205" x="8212138" y="4883150"/>
          <p14:tracePt t="110221" x="8196263" y="4883150"/>
          <p14:tracePt t="110229" x="8180388" y="4883150"/>
          <p14:tracePt t="110236" x="8164513" y="4883150"/>
          <p14:tracePt t="110245" x="8116888" y="4883150"/>
          <p14:tracePt t="110252" x="8085138" y="4883150"/>
          <p14:tracePt t="110261" x="8007350" y="4883150"/>
          <p14:tracePt t="110269" x="7991475" y="4883150"/>
          <p14:tracePt t="110276" x="7975600" y="4883150"/>
          <p14:tracePt t="110284" x="7959725" y="4867275"/>
          <p14:tracePt t="110293" x="7943850" y="4819650"/>
          <p14:tracePt t="110300" x="7927975" y="4803775"/>
          <p14:tracePt t="110317" x="7927975" y="4787900"/>
          <p14:tracePt t="110326" x="7896225" y="4772025"/>
          <p14:tracePt t="110332" x="7896225" y="4724400"/>
          <p14:tracePt t="110341" x="7896225" y="4692650"/>
          <p14:tracePt t="110349" x="7896225" y="4645025"/>
          <p14:tracePt t="110357" x="7896225" y="4614863"/>
          <p14:tracePt t="110365" x="7896225" y="4567238"/>
          <p14:tracePt t="110373" x="7896225" y="4551363"/>
          <p14:tracePt t="110380" x="7896225" y="4503738"/>
          <p14:tracePt t="110397" x="7896225" y="4471988"/>
          <p14:tracePt t="110405" x="7896225" y="4424363"/>
          <p14:tracePt t="110412" x="7912100" y="4408488"/>
          <p14:tracePt t="110420" x="7912100" y="4392613"/>
          <p14:tracePt t="110428" x="7927975" y="4360863"/>
          <p14:tracePt t="110436" x="7943850" y="4283075"/>
          <p14:tracePt t="110444" x="7991475" y="4235450"/>
          <p14:tracePt t="110454" x="8070850" y="4187825"/>
          <p14:tracePt t="110460" x="8116888" y="4124325"/>
          <p14:tracePt t="110468" x="8132763" y="4044950"/>
          <p14:tracePt t="110476" x="8180388" y="4013200"/>
          <p14:tracePt t="110493" x="8196263" y="3981450"/>
          <p14:tracePt t="110508" x="8212138" y="3965575"/>
          <p14:tracePt t="111033" x="8196263" y="3965575"/>
          <p14:tracePt t="111037" x="8116888" y="3965575"/>
          <p14:tracePt t="111046" x="8023225" y="3965575"/>
          <p14:tracePt t="111054" x="7832725" y="3965575"/>
          <p14:tracePt t="111061" x="7659688" y="3965575"/>
          <p14:tracePt t="111070" x="7375525" y="3965575"/>
          <p14:tracePt t="111078" x="6996113" y="3935413"/>
          <p14:tracePt t="111086" x="6696075" y="3903663"/>
          <p14:tracePt t="111094" x="6348413" y="3903663"/>
          <p14:tracePt t="111102" x="6127750" y="3840163"/>
          <p14:tracePt t="111109" x="5969000" y="3840163"/>
          <p14:tracePt t="111117" x="5827713" y="3840163"/>
          <p14:tracePt t="111126" x="5732463" y="3840163"/>
          <p14:tracePt t="111133" x="5700713" y="3840163"/>
          <p14:tracePt t="111141" x="5638800" y="3840163"/>
          <p14:tracePt t="111149" x="5464175" y="3840163"/>
          <p14:tracePt t="111158" x="5337175" y="3856038"/>
          <p14:tracePt t="111165" x="5164138" y="3887788"/>
          <p14:tracePt t="111174" x="4927600" y="3949700"/>
          <p14:tracePt t="111181" x="4722813" y="3981450"/>
          <p14:tracePt t="111190" x="4532313" y="3997325"/>
          <p14:tracePt t="111198" x="4375150" y="3997325"/>
          <p14:tracePt t="111206" x="4152900" y="4029075"/>
          <p14:tracePt t="111215" x="3884613" y="4108450"/>
          <p14:tracePt t="111221" x="3711575" y="4124325"/>
          <p14:tracePt t="111230" x="3568700" y="4187825"/>
          <p14:tracePt t="111237" x="3268663" y="4283075"/>
          <p14:tracePt t="111246" x="3079750" y="4408488"/>
          <p14:tracePt t="111253" x="2811463" y="4487863"/>
          <p14:tracePt t="111262" x="2620963" y="4614863"/>
          <p14:tracePt t="111270" x="2479675" y="4660900"/>
          <p14:tracePt t="111277" x="2289175" y="4756150"/>
          <p14:tracePt t="111286" x="2179638" y="4835525"/>
          <p14:tracePt t="111294" x="1989138" y="5008563"/>
          <p14:tracePt t="111301" x="1800225" y="5135563"/>
          <p14:tracePt t="111309" x="1689100" y="5214938"/>
          <p14:tracePt t="111318" x="1500188" y="5310188"/>
          <p14:tracePt t="111325" x="1436688" y="5372100"/>
          <p14:tracePt t="111333" x="1231900" y="5546725"/>
          <p14:tracePt t="111342" x="1120775" y="5626100"/>
          <p14:tracePt t="111349" x="995363" y="5657850"/>
          <p14:tracePt t="111357" x="836613" y="5767388"/>
          <p14:tracePt t="111365" x="695325" y="5862638"/>
          <p14:tracePt t="111373" x="600075" y="5878513"/>
          <p14:tracePt t="111381" x="488950" y="5942013"/>
          <p14:tracePt t="111389" x="331788" y="6051550"/>
          <p14:tracePt t="111397" x="300038" y="6051550"/>
          <p14:tracePt t="111405" x="204788" y="6083300"/>
          <p14:tracePt t="111413" x="173038" y="6130925"/>
          <p14:tracePt t="111422" x="142875" y="6146800"/>
          <p14:tracePt t="111429" x="95250" y="6210300"/>
          <p14:tracePt t="111749" x="520700" y="6035675"/>
          <p14:tracePt t="111757" x="820738" y="5894388"/>
          <p14:tracePt t="111766" x="1058863" y="5767388"/>
          <p14:tracePt t="111774" x="1358900" y="5626100"/>
          <p14:tracePt t="111782" x="1500188" y="5578475"/>
          <p14:tracePt t="111790" x="1627188" y="5419725"/>
          <p14:tracePt t="111797" x="1736725" y="5340350"/>
          <p14:tracePt t="111806" x="1847850" y="5262563"/>
          <p14:tracePt t="111814" x="1927225" y="5214938"/>
          <p14:tracePt t="111821" x="1958975" y="5167313"/>
          <p14:tracePt t="111830" x="2036763" y="5087938"/>
          <p14:tracePt t="111837" x="2147888" y="4976813"/>
          <p14:tracePt t="111845" x="2227263" y="4930775"/>
          <p14:tracePt t="111854" x="2289175" y="4883150"/>
          <p14:tracePt t="111861" x="2305050" y="4867275"/>
          <p14:tracePt t="111886" x="2336800" y="4819650"/>
          <p14:tracePt t="111910" x="2352675" y="4803775"/>
          <p14:tracePt t="112042" x="2384425" y="4787900"/>
          <p14:tracePt t="112045" x="2432050" y="4772025"/>
          <p14:tracePt t="112063" x="2447925" y="4772025"/>
          <p14:tracePt t="112071" x="2463800" y="4772025"/>
          <p14:tracePt t="112077" x="2479675" y="4772025"/>
          <p14:tracePt t="112093" x="2527300" y="4772025"/>
          <p14:tracePt t="112101" x="2652713" y="4772025"/>
          <p14:tracePt t="112109" x="2747963" y="4772025"/>
          <p14:tracePt t="112117" x="2843213" y="4772025"/>
          <p14:tracePt t="112126" x="3000375" y="4772025"/>
          <p14:tracePt t="112134" x="3127375" y="4772025"/>
          <p14:tracePt t="112141" x="3252788" y="4772025"/>
          <p14:tracePt t="112150" x="3332163" y="4772025"/>
          <p14:tracePt t="112157" x="3379788" y="4819650"/>
          <p14:tracePt t="112165" x="3411538" y="4835525"/>
          <p14:tracePt t="112182" x="3427413" y="4835525"/>
          <p14:tracePt t="112190" x="3459163" y="4851400"/>
          <p14:tracePt t="112263" x="3427413" y="4883150"/>
          <p14:tracePt t="112271" x="3300413" y="4930775"/>
          <p14:tracePt t="112278" x="3159125" y="4962525"/>
          <p14:tracePt t="112286" x="2905125" y="4992688"/>
          <p14:tracePt t="112293" x="2763838" y="5040313"/>
          <p14:tracePt t="112302" x="2620963" y="5072063"/>
          <p14:tracePt t="112309" x="2559050" y="5103813"/>
          <p14:tracePt t="112317" x="2479675" y="5119688"/>
          <p14:tracePt t="112325" x="2416175" y="5167313"/>
          <p14:tracePt t="112333" x="2400300" y="5183188"/>
          <p14:tracePt t="112367" x="2352675" y="5183188"/>
          <p14:tracePt t="112374" x="2305050" y="5214938"/>
          <p14:tracePt t="112382" x="2243138" y="5262563"/>
          <p14:tracePt t="112389" x="2195513" y="5262563"/>
          <p14:tracePt t="112398" x="2068513" y="5262563"/>
          <p14:tracePt t="112406" x="2005013" y="5278438"/>
          <p14:tracePt t="112414" x="1943100" y="5310188"/>
          <p14:tracePt t="112421" x="1895475" y="5310188"/>
          <p14:tracePt t="112430" x="1847850" y="5310188"/>
          <p14:tracePt t="112438" x="1831975" y="5310188"/>
          <p14:tracePt t="112445" x="1800225" y="5310188"/>
          <p14:tracePt t="112454" x="1720850" y="5324475"/>
          <p14:tracePt t="112461" x="1627188" y="5356225"/>
          <p14:tracePt t="112470" x="1563688" y="5372100"/>
          <p14:tracePt t="112477" x="1500188" y="5372100"/>
          <p14:tracePt t="112486" x="1404938" y="5403850"/>
          <p14:tracePt t="112494" x="1263650" y="5419725"/>
          <p14:tracePt t="112608" x="1279525" y="5419725"/>
          <p14:tracePt t="112614" x="1373188" y="5419725"/>
          <p14:tracePt t="112622" x="1500188" y="5419725"/>
          <p14:tracePt t="112631" x="1595438" y="5419725"/>
          <p14:tracePt t="112637" x="1720850" y="5419725"/>
          <p14:tracePt t="112645" x="1800225" y="5419725"/>
          <p14:tracePt t="112653" x="1831975" y="5419725"/>
          <p14:tracePt t="112662" x="1927225" y="5419725"/>
          <p14:tracePt t="112669" x="2020888" y="5387975"/>
          <p14:tracePt t="112678" x="2179638" y="5340350"/>
          <p14:tracePt t="112685" x="2274888" y="5310188"/>
          <p14:tracePt t="112695" x="2368550" y="5262563"/>
          <p14:tracePt t="112701" x="2463800" y="5230813"/>
          <p14:tracePt t="112711" x="2620963" y="5183188"/>
          <p14:tracePt t="112719" x="2652713" y="5183188"/>
          <p14:tracePt t="112727" x="2747963" y="5135563"/>
          <p14:tracePt t="112734" x="2779713" y="5135563"/>
          <p14:tracePt t="112743" x="2795588" y="5135563"/>
          <p14:tracePt t="112750" x="2811463" y="5135563"/>
          <p14:tracePt t="112775" x="2827338" y="5103813"/>
          <p14:tracePt t="112782" x="2843213" y="5103813"/>
          <p14:tracePt t="112791" x="2936875" y="5087938"/>
          <p14:tracePt t="112807" x="2968625" y="5087938"/>
          <p14:tracePt t="112815" x="2984500" y="5087938"/>
          <p14:tracePt t="112823" x="3032125" y="5024438"/>
          <p14:tracePt t="112839" x="3048000" y="5008563"/>
          <p14:tracePt t="112864" x="3063875" y="5008563"/>
          <p14:tracePt t="112897" x="3079750" y="5008563"/>
          <p14:tracePt t="112902" x="3143250" y="4992688"/>
          <p14:tracePt t="112911" x="3190875" y="4962525"/>
          <p14:tracePt t="112919" x="3221038" y="4962525"/>
          <p14:tracePt t="112926" x="3300413" y="4962525"/>
          <p14:tracePt t="112935" x="3332163" y="4962525"/>
          <p14:tracePt t="112943" x="3348038" y="4962525"/>
          <p14:tracePt t="112950" x="3379788" y="4962525"/>
          <p14:tracePt t="112959" x="3395663" y="4962525"/>
          <p14:tracePt t="112966" x="3411538" y="4962525"/>
          <p14:tracePt t="112974" x="3427413" y="4946650"/>
          <p14:tracePt t="112982" x="3459163" y="4930775"/>
          <p14:tracePt t="112990" x="3505200" y="4930775"/>
          <p14:tracePt t="112998" x="3521075" y="4930775"/>
          <p14:tracePt t="113007" x="3536950" y="4930775"/>
          <p14:tracePt t="113014" x="3552825" y="4930775"/>
          <p14:tracePt t="113023" x="3600450" y="4914900"/>
          <p14:tracePt t="113097" x="3648075" y="4867275"/>
          <p14:tracePt t="114106" x="3616325" y="4867275"/>
          <p14:tracePt t="114110" x="3521075" y="4914900"/>
          <p14:tracePt t="114119" x="3505200" y="4946650"/>
          <p14:tracePt t="114128" x="3459163" y="4962525"/>
          <p14:tracePt t="114135" x="3411538" y="4962525"/>
          <p14:tracePt t="114142" x="3379788" y="4976813"/>
          <p14:tracePt t="114150" x="3332163" y="5008563"/>
          <p14:tracePt t="114159" x="3316288" y="5040313"/>
          <p14:tracePt t="114167" x="3205163" y="5087938"/>
          <p14:tracePt t="114175" x="3111500" y="5151438"/>
          <p14:tracePt t="114183" x="3032125" y="5199063"/>
          <p14:tracePt t="114190" x="2890838" y="5310188"/>
          <p14:tracePt t="114198" x="2795588" y="5324475"/>
          <p14:tracePt t="114206" x="2732088" y="5372100"/>
          <p14:tracePt t="114214" x="2652713" y="5451475"/>
          <p14:tracePt t="114222" x="2605088" y="5514975"/>
          <p14:tracePt t="114231" x="2590800" y="5546725"/>
          <p14:tracePt t="114239" x="2527300" y="5578475"/>
          <p14:tracePt t="114255" x="2511425" y="5626100"/>
          <p14:tracePt t="114305" x="2495550" y="5626100"/>
          <p14:tracePt t="114311" x="2432050" y="5641975"/>
          <p14:tracePt t="114319" x="2384425" y="5641975"/>
          <p14:tracePt t="114328" x="2320925" y="5641975"/>
          <p14:tracePt t="114335" x="2305050" y="5641975"/>
          <p14:tracePt t="114342" x="2289175" y="5641975"/>
          <p14:tracePt t="114350" x="2243138" y="5641975"/>
          <p14:tracePt t="114383" x="2211388" y="5641975"/>
          <p14:tracePt t="114399" x="2163763" y="5641975"/>
          <p14:tracePt t="114415" x="2116138" y="5688013"/>
          <p14:tracePt t="114422" x="2052638" y="5688013"/>
          <p14:tracePt t="114430" x="1989138" y="5719763"/>
          <p14:tracePt t="114438" x="1943100" y="5719763"/>
          <p14:tracePt t="114447" x="1927225" y="5719763"/>
          <p14:tracePt t="114671" x="1911350" y="5719763"/>
          <p14:tracePt t="114680" x="1863725" y="5735638"/>
          <p14:tracePt t="114686" x="1768475" y="5751513"/>
          <p14:tracePt t="114695" x="1595438" y="5783263"/>
          <p14:tracePt t="114703" x="1516063" y="5815013"/>
          <p14:tracePt t="114711" x="1420813" y="5830888"/>
          <p14:tracePt t="114718" x="1389063" y="5830888"/>
          <p14:tracePt t="114727" x="1343025" y="5830888"/>
          <p14:tracePt t="114734" x="1327150" y="5830888"/>
          <p14:tracePt t="114743" x="1295400" y="5830888"/>
          <p14:tracePt t="114751" x="1247775" y="5830888"/>
          <p14:tracePt t="114758" x="1216025" y="5830888"/>
          <p14:tracePt t="114766" x="1168400" y="5830888"/>
          <p14:tracePt t="114775" x="1104900" y="5862638"/>
          <p14:tracePt t="114783" x="1027113" y="5862638"/>
          <p14:tracePt t="114791" x="868363" y="5910263"/>
          <p14:tracePt t="114798" x="727075" y="5942013"/>
          <p14:tracePt t="114807" x="631825" y="5942013"/>
          <p14:tracePt t="114814" x="536575" y="5942013"/>
          <p14:tracePt t="114823" x="379413" y="5942013"/>
          <p14:tracePt t="114831" x="315913" y="5942013"/>
          <p14:tracePt t="114840" x="236538" y="5942013"/>
          <p14:tracePt t="114847" x="142875" y="5942013"/>
          <p14:tracePt t="114855" x="47625" y="5942013"/>
          <p14:tracePt t="116008" x="1247775" y="6699250"/>
          <p14:tracePt t="116015" x="1516063" y="6637338"/>
          <p14:tracePt t="116023" x="1768475" y="6605588"/>
          <p14:tracePt t="116031" x="2036763" y="6542088"/>
          <p14:tracePt t="116039" x="2259013" y="6478588"/>
          <p14:tracePt t="116048" x="2463800" y="6446838"/>
          <p14:tracePt t="116056" x="2605088" y="6383338"/>
          <p14:tracePt t="116064" x="2874963" y="6321425"/>
          <p14:tracePt t="116072" x="3063875" y="6226175"/>
          <p14:tracePt t="116079" x="3284538" y="6067425"/>
          <p14:tracePt t="116088" x="3475038" y="5973763"/>
          <p14:tracePt t="116096" x="3711575" y="5735638"/>
          <p14:tracePt t="116103" x="3948113" y="5641975"/>
          <p14:tracePt t="116112" x="4059238" y="5514975"/>
          <p14:tracePt t="116120" x="4200525" y="5435600"/>
          <p14:tracePt t="116128" x="4248150" y="5356225"/>
          <p14:tracePt t="116135" x="4327525" y="5294313"/>
          <p14:tracePt t="116168" x="4343400" y="5214938"/>
          <p14:tracePt t="116184" x="4343400" y="5199063"/>
          <p14:tracePt t="116191" x="4343400" y="5183188"/>
          <p14:tracePt t="116207" x="4343400" y="5119688"/>
          <p14:tracePt t="116216" x="4327525" y="5103813"/>
          <p14:tracePt t="116224" x="4264025" y="5103813"/>
          <p14:tracePt t="116231" x="4137025" y="5103813"/>
          <p14:tracePt t="116239" x="3884613" y="5103813"/>
          <p14:tracePt t="116247" x="3663950" y="5103813"/>
          <p14:tracePt t="116255" x="3411538" y="5183188"/>
          <p14:tracePt t="116263" x="3159125" y="5183188"/>
          <p14:tracePt t="116272" x="3000375" y="5278438"/>
          <p14:tracePt t="116279" x="2795588" y="5310188"/>
          <p14:tracePt t="116287" x="2684463" y="5387975"/>
          <p14:tracePt t="116295" x="2574925" y="5435600"/>
          <p14:tracePt t="116303" x="2479675" y="5467350"/>
          <p14:tracePt t="116311" x="2463800" y="5483225"/>
          <p14:tracePt t="116319" x="2336800" y="5499100"/>
          <p14:tracePt t="116327" x="2243138" y="5530850"/>
          <p14:tracePt t="116335" x="2036763" y="5562600"/>
          <p14:tracePt t="116343" x="1847850" y="5657850"/>
          <p14:tracePt t="116351" x="1658938" y="5719763"/>
          <p14:tracePt t="116359" x="1516063" y="5767388"/>
          <p14:tracePt t="116368" x="1343025" y="5799138"/>
          <p14:tracePt t="116376" x="1200150" y="5894388"/>
          <p14:tracePt t="116383" x="1058863" y="5942013"/>
          <p14:tracePt t="116392" x="979488" y="5989638"/>
          <p14:tracePt t="116399" x="820738" y="6051550"/>
          <p14:tracePt t="116407" x="631825" y="6083300"/>
          <p14:tracePt t="116415" x="411163" y="6210300"/>
          <p14:tracePt t="116424" x="188913" y="6273800"/>
          <p14:tracePt t="117216" x="127000" y="6842125"/>
          <p14:tracePt t="117225" x="220663" y="6810375"/>
          <p14:tracePt t="117233" x="411163" y="6746875"/>
          <p14:tracePt t="117240" x="504825" y="6731000"/>
          <p14:tracePt t="117248" x="773113" y="6621463"/>
          <p14:tracePt t="117256" x="1073150" y="6494463"/>
          <p14:tracePt t="117264" x="1420813" y="6321425"/>
          <p14:tracePt t="117272" x="1643063" y="6257925"/>
          <p14:tracePt t="117280" x="2147888" y="6099175"/>
          <p14:tracePt t="117288" x="2527300" y="5957888"/>
          <p14:tracePt t="117297" x="2843213" y="5815013"/>
          <p14:tracePt t="117304" x="3159125" y="5641975"/>
          <p14:tracePt t="117314" x="3379788" y="5483225"/>
          <p14:tracePt t="117321" x="3490913" y="5403850"/>
          <p14:tracePt t="117329" x="3695700" y="5199063"/>
          <p14:tracePt t="117339" x="3806825" y="5087938"/>
          <p14:tracePt t="117344" x="3963988" y="4899025"/>
          <p14:tracePt t="117352" x="4152900" y="4803775"/>
          <p14:tracePt t="117360" x="4359275" y="4567238"/>
          <p14:tracePt t="117368" x="4452938" y="4344988"/>
          <p14:tracePt t="117376" x="4564063" y="4187825"/>
          <p14:tracePt t="117384" x="4691063" y="3997325"/>
          <p14:tracePt t="117392" x="4864100" y="3808413"/>
          <p14:tracePt t="117400" x="4943475" y="3697288"/>
          <p14:tracePt t="117408" x="4975225" y="3556000"/>
          <p14:tracePt t="117416" x="5022850" y="3413125"/>
          <p14:tracePt t="117424" x="5084763" y="3270250"/>
          <p14:tracePt t="117433" x="5132388" y="3128963"/>
          <p14:tracePt t="117440" x="5180013" y="3049588"/>
          <p14:tracePt t="117449" x="5259388" y="2954338"/>
          <p14:tracePt t="117456" x="5307013" y="2876550"/>
          <p14:tracePt t="117464" x="5337175" y="2749550"/>
          <p14:tracePt t="117472" x="5384800" y="2686050"/>
          <p14:tracePt t="117480" x="5416550" y="2606675"/>
          <p14:tracePt t="117489" x="5416550" y="2590800"/>
          <p14:tracePt t="117497" x="5432425" y="2574925"/>
          <p14:tracePt t="117504" x="5432425" y="2544763"/>
          <p14:tracePt t="117512" x="5448300" y="2497138"/>
          <p14:tracePt t="117521" x="5448300" y="2433638"/>
          <p14:tracePt t="117528" x="5464175" y="2386013"/>
          <p14:tracePt t="117536" x="5495925" y="2306638"/>
          <p14:tracePt t="117545" x="5511800" y="2212975"/>
          <p14:tracePt t="117553" x="5543550" y="2197100"/>
          <p14:tracePt t="117561" x="5543550" y="2181225"/>
          <p14:tracePt t="117569" x="5559425" y="2165350"/>
          <p14:tracePt t="117576" x="5559425" y="2149475"/>
          <p14:tracePt t="117601" x="5559425" y="2133600"/>
          <p14:tracePt t="117609" x="5559425" y="2117725"/>
          <p14:tracePt t="117837" x="5559425" y="2006600"/>
          <p14:tracePt t="117840" x="5495925" y="1927225"/>
          <p14:tracePt t="117849" x="5432425" y="1881188"/>
          <p14:tracePt t="117856" x="5368925" y="1785938"/>
          <p14:tracePt t="117864" x="5353050" y="1754188"/>
          <p14:tracePt t="117873" x="5322888" y="1722438"/>
          <p14:tracePt t="117880" x="5291138" y="1674813"/>
          <p14:tracePt t="117888" x="5227638" y="1611313"/>
          <p14:tracePt t="117897" x="5195888" y="1563688"/>
          <p14:tracePt t="117904" x="5180013" y="1547813"/>
          <p14:tracePt t="117912" x="5164138" y="1517650"/>
          <p14:tracePt t="117920" x="5148263" y="1501775"/>
          <p14:tracePt t="117945" x="5132388" y="1422400"/>
          <p14:tracePt t="117953" x="5132388" y="1406525"/>
          <p14:tracePt t="117960" x="5132388" y="1358900"/>
          <p14:tracePt t="117969" x="5132388" y="1295400"/>
          <p14:tracePt t="117977" x="5132388" y="1231900"/>
          <p14:tracePt t="117984" x="5132388" y="1138238"/>
          <p14:tracePt t="117992" x="5132388" y="1011238"/>
          <p14:tracePt t="118000" x="5132388" y="884238"/>
          <p14:tracePt t="118008" x="5053013" y="615950"/>
          <p14:tracePt t="118017" x="4991100" y="395288"/>
          <p14:tracePt t="118024" x="4959350" y="173038"/>
          <p14:tracePt t="118033" x="4943475" y="47625"/>
          <p14:tracePt t="119026" x="1216025" y="474663"/>
          <p14:tracePt t="119026" x="1073150" y="774700"/>
          <p14:tracePt t="119026" x="979488" y="1090613"/>
          <p14:tracePt t="119026" x="884238" y="1311275"/>
          <p14:tracePt t="119026" x="788988" y="1501775"/>
          <p14:tracePt t="119026" x="695325" y="1722438"/>
          <p14:tracePt t="119026" x="584200" y="1943100"/>
          <p14:tracePt t="119026" x="488950" y="2181225"/>
          <p14:tracePt t="119026" x="427038" y="2481263"/>
          <p14:tracePt t="119026" x="284163" y="2781300"/>
          <p14:tracePt t="119026" x="157163" y="3017838"/>
          <p14:tracePt t="119026" x="63500" y="3317875"/>
          <p14:tracePt t="119026" x="0" y="3587750"/>
          <p14:tracePt t="119026" x="1279525" y="6637338"/>
          <p14:tracePt t="119026" x="1468438" y="6446838"/>
          <p14:tracePt t="119026" x="1611313" y="6383338"/>
          <p14:tracePt t="119026" x="1800225" y="6289675"/>
          <p14:tracePt t="119026" x="1863725" y="6242050"/>
          <p14:tracePt t="119026" x="1974850" y="6115050"/>
          <p14:tracePt t="119026" x="2084388" y="6019800"/>
          <p14:tracePt t="119026" x="2274888" y="5942013"/>
          <p14:tracePt t="119026" x="2384425" y="5846763"/>
          <p14:tracePt t="119026" x="2527300" y="5767388"/>
          <p14:tracePt t="119026" x="2684463" y="5641975"/>
          <p14:tracePt t="119026" x="2843213" y="5514975"/>
          <p14:tracePt t="119026" x="2984500" y="5403850"/>
          <p14:tracePt t="119026" x="3175000" y="5278438"/>
          <p14:tracePt t="119026" x="3348038" y="5040313"/>
          <p14:tracePt t="119026" x="3475038" y="4883150"/>
          <p14:tracePt t="119026" x="3600450" y="4692650"/>
          <p14:tracePt t="119026" x="3759200" y="4503738"/>
          <p14:tracePt t="119026" x="3836988" y="4392613"/>
          <p14:tracePt t="119026" x="3963988" y="4203700"/>
          <p14:tracePt t="119026" x="4043363" y="4092575"/>
          <p14:tracePt t="119026" x="4137025" y="3903663"/>
          <p14:tracePt t="119026" x="4248150" y="3824288"/>
          <p14:tracePt t="119026" x="4343400" y="3633788"/>
          <p14:tracePt t="119026" x="4391025" y="3540125"/>
          <p14:tracePt t="119026" x="4452938" y="3397250"/>
          <p14:tracePt t="119026" x="4500563" y="3286125"/>
          <p14:tracePt t="119026" x="4532313" y="3192463"/>
          <p14:tracePt t="119026" x="4548188" y="3128963"/>
          <p14:tracePt t="119026" x="4579938" y="2986088"/>
          <p14:tracePt t="119026" x="4627563" y="2892425"/>
          <p14:tracePt t="119026" x="4722813" y="2733675"/>
          <p14:tracePt t="119026" x="4768850" y="2638425"/>
          <p14:tracePt t="119026" x="4800600" y="2497138"/>
          <p14:tracePt t="119026" x="4848225" y="2386013"/>
          <p14:tracePt t="119026" x="4911725" y="2243138"/>
          <p14:tracePt t="119026" x="4927600" y="2212975"/>
          <p14:tracePt t="119026" x="4959350" y="2038350"/>
          <p14:tracePt t="119026" x="4975225" y="1974850"/>
          <p14:tracePt t="119026" x="5006975" y="1927225"/>
          <p14:tracePt t="119026" x="5022850" y="1833563"/>
          <p14:tracePt t="119026" x="5068888" y="1770063"/>
          <p14:tracePt t="119026" x="5148263" y="1722438"/>
          <p14:tracePt t="119026" x="5227638" y="1547813"/>
          <p14:tracePt t="119026" x="5275263" y="1501775"/>
          <p14:tracePt t="119026" x="5384800" y="1327150"/>
          <p14:tracePt t="119026" x="5464175" y="1216025"/>
          <p14:tracePt t="119026" x="5527675" y="1122363"/>
          <p14:tracePt t="119026" x="5622925" y="1027113"/>
          <p14:tracePt t="119026" x="5622925" y="1011238"/>
          <p14:tracePt t="119026" x="5653088" y="995363"/>
          <p14:tracePt t="119026" x="5668963" y="979488"/>
          <p14:tracePt t="119026" x="5700713" y="979488"/>
          <p14:tracePt t="119026" x="5748338" y="979488"/>
          <p14:tracePt t="119026" x="5780088" y="979488"/>
          <p14:tracePt t="119026" x="5795963" y="979488"/>
          <p14:tracePt t="119026" x="5827713" y="979488"/>
          <p14:tracePt t="119026" x="5843588" y="979488"/>
          <p14:tracePt t="119026" x="5859463" y="979488"/>
          <p14:tracePt t="119026" x="5875338" y="979488"/>
          <p14:tracePt t="119026" x="5907088" y="979488"/>
          <p14:tracePt t="119026" x="5938838" y="979488"/>
          <p14:tracePt t="119026" x="5969000" y="979488"/>
          <p14:tracePt t="119026" x="6000750" y="979488"/>
          <p14:tracePt t="119026" x="6048375" y="979488"/>
          <p14:tracePt t="119026" x="6096000" y="979488"/>
          <p14:tracePt t="119026" x="6111875" y="979488"/>
          <p14:tracePt t="119026" x="6143625" y="915988"/>
          <p14:tracePt t="119026" x="6175375" y="900113"/>
          <p14:tracePt t="119026" x="6191250" y="884238"/>
          <p14:tracePt t="119026" x="6253163" y="868363"/>
          <p14:tracePt t="119026" x="6284913" y="822325"/>
          <p14:tracePt t="119026" x="6364288" y="790575"/>
          <p14:tracePt t="119026" x="6380163" y="774700"/>
          <p14:tracePt t="119026" x="6396038" y="742950"/>
          <p14:tracePt t="119026" x="6411913" y="742950"/>
          <p14:tracePt t="119026" x="6427788" y="742950"/>
          <p14:tracePt t="119026" x="6459538" y="742950"/>
          <p14:tracePt t="119026" x="6475413" y="742950"/>
          <p14:tracePt t="119026" x="6491288" y="742950"/>
          <p14:tracePt t="119026" x="6507163" y="742950"/>
          <p14:tracePt t="119026" x="6523038" y="742950"/>
          <p14:tracePt t="119026" x="6584950" y="742950"/>
          <p14:tracePt t="119026" x="6648450" y="742950"/>
          <p14:tracePt t="119026" x="6727825" y="742950"/>
          <p14:tracePt t="119026" x="6791325" y="742950"/>
          <p14:tracePt t="119026" x="6916738" y="806450"/>
          <p14:tracePt t="119026" x="7107238" y="868363"/>
          <p14:tracePt t="119026" x="7169150" y="884238"/>
          <p14:tracePt t="119026" x="7280275" y="963613"/>
          <p14:tracePt t="119026" x="7327900" y="979488"/>
          <p14:tracePt t="119026" x="7485063" y="1074738"/>
          <p14:tracePt t="119026" x="7532688" y="1122363"/>
          <p14:tracePt t="119026" x="7596188" y="1122363"/>
          <p14:tracePt t="119026" x="7643813" y="1138238"/>
          <p14:tracePt t="119026" x="7691438" y="1185863"/>
          <p14:tracePt t="119026" x="7739063" y="1200150"/>
          <p14:tracePt t="119026" x="7785100" y="1216025"/>
          <p14:tracePt t="119026" x="7848600" y="1247775"/>
          <p14:tracePt t="119026" x="7912100" y="1263650"/>
          <p14:tracePt t="119026" x="7959725" y="1263650"/>
          <p14:tracePt t="119026" x="7991475" y="1263650"/>
          <p14:tracePt t="119026" x="8039100" y="1263650"/>
          <p14:tracePt t="119026" x="8101013" y="1263650"/>
          <p14:tracePt t="119026" x="8243888" y="1295400"/>
          <p14:tracePt t="119026" x="8275638" y="1295400"/>
          <p14:tracePt t="119026" x="8323263" y="1295400"/>
          <p14:tracePt t="119026" x="8385175" y="1295400"/>
          <p14:tracePt t="119026" x="8416925" y="1295400"/>
          <p14:tracePt t="119026" x="8464550" y="1295400"/>
          <p14:tracePt t="119026" x="8528050" y="1295400"/>
          <p14:tracePt t="119026" x="8543925" y="1295400"/>
          <p14:tracePt t="119026" x="8591550" y="1295400"/>
          <p14:tracePt t="119026" x="8639175" y="1295400"/>
          <p14:tracePt t="119026" x="8670925" y="1295400"/>
          <p14:tracePt t="119026" x="8716963" y="1263650"/>
          <p14:tracePt t="119026" x="8748713" y="1263650"/>
          <p14:tracePt t="119026" x="8828088" y="1263650"/>
          <p14:tracePt t="119026" x="8859838" y="1247775"/>
          <p14:tracePt t="119026" x="8955088" y="1247775"/>
          <p14:tracePt t="119026" x="9032875" y="1200150"/>
          <p14:tracePt t="119026" x="9096375" y="1200150"/>
          <p14:tracePt t="119026" x="9144000" y="1200150"/>
          <p14:tracePt t="119026" x="9207500" y="1185863"/>
          <p14:tracePt t="119026" x="9255125" y="1185863"/>
          <p14:tracePt t="119026" x="9380538" y="1154113"/>
          <p14:tracePt t="119026" x="9412288" y="1154113"/>
          <p14:tracePt t="119026" x="9444038" y="1154113"/>
          <p14:tracePt t="119026" x="9475788" y="1154113"/>
          <p14:tracePt t="119026" x="9491663" y="1154113"/>
          <p14:tracePt t="119026" x="9555163" y="1185863"/>
          <p14:tracePt t="119026" x="9601200" y="1216025"/>
          <p14:tracePt t="119026" x="9680575" y="1295400"/>
          <p14:tracePt t="119026" x="9791700" y="1406525"/>
          <p14:tracePt t="119026" x="9807575" y="1422400"/>
          <p14:tracePt t="119026" x="9855200" y="1485900"/>
          <p14:tracePt t="119026" x="9886950" y="1533525"/>
          <p14:tracePt t="119026" x="9917113" y="1547813"/>
          <p14:tracePt t="119026" x="9932988" y="1595438"/>
          <p14:tracePt t="119026" x="9980613" y="1643063"/>
          <p14:tracePt t="119026" x="10012363" y="1674813"/>
          <p14:tracePt t="119026" x="10044113" y="1706563"/>
          <p14:tracePt t="119026" x="10107613" y="1738313"/>
          <p14:tracePt t="119026" x="10123488" y="1785938"/>
          <p14:tracePt t="119026" x="10139363" y="1801813"/>
          <p14:tracePt t="119026" x="10155238" y="1817688"/>
          <p14:tracePt t="119026" x="10171113" y="1833563"/>
          <p14:tracePt t="119026" x="10171113" y="1865313"/>
          <p14:tracePt t="119026" x="10186988" y="1881188"/>
          <p14:tracePt t="119026" x="10217150" y="1895475"/>
          <p14:tracePt t="119026" x="10233025" y="1911350"/>
          <p14:tracePt t="119026" x="10233025" y="1974850"/>
          <p14:tracePt t="119026" x="10248900" y="1990725"/>
          <p14:tracePt t="119026" x="10264775" y="2006600"/>
          <p14:tracePt t="119026" x="10264775" y="2022475"/>
          <p14:tracePt t="119026" x="10264775" y="2038350"/>
          <p14:tracePt t="119026" x="10280650" y="2054225"/>
          <p14:tracePt t="119026" x="10296525" y="2117725"/>
          <p14:tracePt t="119026" x="10296525" y="2133600"/>
          <p14:tracePt t="119026" x="10296525" y="2165350"/>
          <p14:tracePt t="119026" x="10296525" y="2181225"/>
          <p14:tracePt t="119026" x="10328275" y="2212975"/>
          <p14:tracePt t="119026" x="10328275" y="2228850"/>
          <p14:tracePt t="119026" x="10328275" y="2259013"/>
          <p14:tracePt t="119026" x="10328275" y="2290763"/>
          <p14:tracePt t="119026" x="10328275" y="2306638"/>
          <p14:tracePt t="119026" x="10328275" y="2290763"/>
          <p14:tracePt t="119026" x="10312400" y="2212975"/>
          <p14:tracePt t="119026" x="10312400" y="2149475"/>
          <p14:tracePt t="119026" x="10296525" y="2101850"/>
          <p14:tracePt t="119026" x="10296525" y="2006600"/>
          <p14:tracePt t="119026" x="10296525" y="1990725"/>
          <p14:tracePt t="119026" x="10280650" y="1958975"/>
          <p14:tracePt t="119026" x="10248900" y="1881188"/>
          <p14:tracePt t="119026" x="10248900" y="1849438"/>
          <p14:tracePt t="119026" x="10233025" y="1833563"/>
          <p14:tracePt t="119026" x="10233025" y="1801813"/>
          <p14:tracePt t="119026" x="10233025" y="1770063"/>
          <p14:tracePt t="119026" x="10233025" y="1706563"/>
          <p14:tracePt t="119026" x="10233025" y="1627188"/>
          <p14:tracePt t="119026" x="10233025" y="1563688"/>
          <p14:tracePt t="119026" x="10233025" y="1470025"/>
          <p14:tracePt t="119026" x="10233025" y="1374775"/>
          <p14:tracePt t="119026" x="10233025" y="1247775"/>
          <p14:tracePt t="119026" x="10217150" y="1185863"/>
          <p14:tracePt t="119026" x="10186988" y="1058863"/>
          <p14:tracePt t="119026" x="10139363" y="947738"/>
          <p14:tracePt t="119026" x="10107613" y="806450"/>
          <p14:tracePt t="119026" x="10028238" y="695325"/>
          <p14:tracePt t="119026" x="9996488" y="600075"/>
          <p14:tracePt t="119026" x="9980613" y="506413"/>
          <p14:tracePt t="119026" x="9980613" y="474663"/>
          <p14:tracePt t="119026" x="9948863" y="363538"/>
          <p14:tracePt t="119026" x="9948863" y="331788"/>
          <p14:tracePt t="119026" x="9948863" y="236538"/>
          <p14:tracePt t="119026" x="9932988" y="158750"/>
          <p14:tracePt t="119026" x="9932988" y="952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9A3312-C71B-FAB7-E4EC-C760F3C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3. VIEW PERFORMANCES</a:t>
            </a:r>
          </a:p>
        </p:txBody>
      </p:sp>
      <p:sp>
        <p:nvSpPr>
          <p:cNvPr id="71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42F6D4-E97B-3303-5399-D2A759221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55565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  <p:pic>
        <p:nvPicPr>
          <p:cNvPr id="88" name="Audio 87">
            <a:hlinkClick r:id="" action="ppaction://media"/>
            <a:extLst>
              <a:ext uri="{FF2B5EF4-FFF2-40B4-BE49-F238E27FC236}">
                <a16:creationId xmlns:a16="http://schemas.microsoft.com/office/drawing/2014/main" id="{E7E80E7F-D42B-F250-D9A4-0F19AE63A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12"/>
    </mc:Choice>
    <mc:Fallback xmlns="">
      <p:transition spd="slow" advTm="3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" x="2952750" y="6669088"/>
          <p14:tracePt t="271" x="3063875" y="6573838"/>
          <p14:tracePt t="278" x="3159125" y="6462713"/>
          <p14:tracePt t="285" x="3221038" y="6399213"/>
          <p14:tracePt t="291" x="3363913" y="6305550"/>
          <p14:tracePt t="298" x="3459163" y="6194425"/>
          <p14:tracePt t="305" x="3521075" y="6130925"/>
          <p14:tracePt t="312" x="3616325" y="6067425"/>
          <p14:tracePt t="319" x="3711575" y="5989638"/>
          <p14:tracePt t="325" x="3806825" y="5894388"/>
          <p14:tracePt t="332" x="3916363" y="5815013"/>
          <p14:tracePt t="339" x="4011613" y="5719763"/>
          <p14:tracePt t="346" x="4075113" y="5657850"/>
          <p14:tracePt t="353" x="4137025" y="5562600"/>
          <p14:tracePt t="360" x="4248150" y="5483225"/>
          <p14:tracePt t="367" x="4311650" y="5419725"/>
          <p14:tracePt t="374" x="4406900" y="5324475"/>
          <p14:tracePt t="380" x="4532313" y="5214938"/>
          <p14:tracePt t="387" x="4595813" y="5151438"/>
          <p14:tracePt t="394" x="4691063" y="5072063"/>
          <p14:tracePt t="401" x="4832350" y="5008563"/>
          <p14:tracePt t="408" x="4911725" y="4962525"/>
          <p14:tracePt t="415" x="5006975" y="4914900"/>
          <p14:tracePt t="422" x="5100638" y="4867275"/>
          <p14:tracePt t="428" x="5164138" y="4819650"/>
          <p14:tracePt t="435" x="5227638" y="4787900"/>
          <p14:tracePt t="442" x="5243513" y="4772025"/>
          <p14:tracePt t="449" x="5291138" y="4740275"/>
          <p14:tracePt t="456" x="5337175" y="4708525"/>
          <p14:tracePt t="462" x="5368925" y="4692650"/>
          <p14:tracePt t="469" x="5400675" y="4692650"/>
          <p14:tracePt t="476" x="5448300" y="4676775"/>
          <p14:tracePt t="483" x="5480050" y="4645025"/>
          <p14:tracePt t="490" x="5527675" y="4629150"/>
          <p14:tracePt t="497" x="5559425" y="4614863"/>
          <p14:tracePt t="504" x="5591175" y="4598988"/>
          <p14:tracePt t="511" x="5653088" y="4598988"/>
          <p14:tracePt t="517" x="5684838" y="4583113"/>
          <p14:tracePt t="524" x="5732463" y="4583113"/>
          <p14:tracePt t="531" x="5764213" y="4551363"/>
          <p14:tracePt t="538" x="5827713" y="4535488"/>
          <p14:tracePt t="545" x="5891213" y="4535488"/>
          <p14:tracePt t="552" x="5938838" y="4519613"/>
          <p14:tracePt t="559" x="6000750" y="4503738"/>
          <p14:tracePt t="566" x="6064250" y="4471988"/>
          <p14:tracePt t="573" x="6127750" y="4471988"/>
          <p14:tracePt t="580" x="6207125" y="4456113"/>
          <p14:tracePt t="587" x="6300788" y="4440238"/>
          <p14:tracePt t="594" x="6348413" y="4440238"/>
          <p14:tracePt t="601" x="6411913" y="4408488"/>
          <p14:tracePt t="608" x="6507163" y="4392613"/>
          <p14:tracePt t="615" x="6538913" y="4392613"/>
          <p14:tracePt t="622" x="6553200" y="4376738"/>
          <p14:tracePt t="629" x="6584950" y="4376738"/>
          <p14:tracePt t="635" x="6616700" y="4360863"/>
          <p14:tracePt t="641" x="6632575" y="4360863"/>
          <p14:tracePt t="648" x="6648450" y="4344988"/>
          <p14:tracePt t="655" x="6664325" y="4344988"/>
          <p14:tracePt t="662" x="6680200" y="4329113"/>
          <p14:tracePt t="668" x="6696075" y="4329113"/>
          <p14:tracePt t="675" x="6711950" y="4329113"/>
          <p14:tracePt t="682" x="6727825" y="4313238"/>
          <p14:tracePt t="689" x="6743700" y="4297363"/>
          <p14:tracePt t="696" x="6759575" y="4297363"/>
          <p14:tracePt t="703" x="6775450" y="4283075"/>
          <p14:tracePt t="709" x="6791325" y="4283075"/>
          <p14:tracePt t="716" x="6807200" y="4267200"/>
          <p14:tracePt t="723" x="6823075" y="4251325"/>
          <p14:tracePt t="730" x="6838950" y="4235450"/>
          <p14:tracePt t="737" x="6854825" y="4235450"/>
          <p14:tracePt t="744" x="6869113" y="4203700"/>
          <p14:tracePt t="750" x="6916738" y="4203700"/>
          <p14:tracePt t="757" x="6916738" y="4187825"/>
          <p14:tracePt t="764" x="6948488" y="4171950"/>
          <p14:tracePt t="771" x="6964363" y="4171950"/>
          <p14:tracePt t="778" x="6980238" y="4156075"/>
          <p14:tracePt t="785" x="6996113" y="4140200"/>
          <p14:tracePt t="792" x="7011988" y="4140200"/>
          <p14:tracePt t="799" x="7027863" y="4124325"/>
          <p14:tracePt t="805" x="7059613" y="4092575"/>
          <p14:tracePt t="812" x="7075488" y="4076700"/>
          <p14:tracePt t="819" x="7091363" y="4076700"/>
          <p14:tracePt t="826" x="7107238" y="4060825"/>
          <p14:tracePt t="833" x="7123113" y="4060825"/>
          <p14:tracePt t="846" x="7138988" y="4060825"/>
          <p14:tracePt t="853" x="7138988" y="4044950"/>
          <p14:tracePt t="861" x="7154863" y="4044950"/>
          <p14:tracePt t="874" x="7169150" y="4029075"/>
          <p14:tracePt t="881" x="7185025" y="4029075"/>
          <p14:tracePt t="902" x="7200900" y="4013200"/>
          <p14:tracePt t="929" x="7216775" y="3997325"/>
          <p14:tracePt t="950" x="7232650" y="3981450"/>
          <p14:tracePt t="1013" x="7248525" y="3981450"/>
          <p14:tracePt t="1068" x="7264400" y="3965575"/>
          <p14:tracePt t="1156" x="7264400" y="3949700"/>
          <p14:tracePt t="1204" x="7264400" y="3935413"/>
          <p14:tracePt t="1238" x="7264400" y="3919538"/>
          <p14:tracePt t="1252" x="7264400" y="3903663"/>
          <p14:tracePt t="1272" x="7264400" y="3887788"/>
          <p14:tracePt t="1293" x="7264400" y="3871913"/>
          <p14:tracePt t="1320" x="7264400" y="3856038"/>
          <p14:tracePt t="1341" x="7264400" y="3840163"/>
          <p14:tracePt t="1376" x="7264400" y="3824288"/>
          <p14:tracePt t="1410" x="7280275" y="3808413"/>
          <p14:tracePt t="1430" x="7280275" y="3792538"/>
          <p14:tracePt t="1457" x="7280275" y="3776663"/>
          <p14:tracePt t="1477" x="7296150" y="3760788"/>
          <p14:tracePt t="1500" x="7296150" y="3744913"/>
          <p14:tracePt t="1519" x="7312025" y="3729038"/>
          <p14:tracePt t="1525" x="7312025" y="3713163"/>
          <p14:tracePt t="1546" x="7312025" y="3697288"/>
          <p14:tracePt t="1567" x="7327900" y="3681413"/>
          <p14:tracePt t="1580" x="7327900" y="3665538"/>
          <p14:tracePt t="1594" x="7343775" y="3649663"/>
          <p14:tracePt t="1608" x="7343775" y="3633788"/>
          <p14:tracePt t="1629" x="7343775" y="3617913"/>
          <p14:tracePt t="1636" x="7343775" y="3602038"/>
          <p14:tracePt t="1649" x="7343775" y="3587750"/>
          <p14:tracePt t="1655" x="7359650" y="3571875"/>
          <p14:tracePt t="1677" x="7359650" y="3540125"/>
          <p14:tracePt t="1683" x="7359650" y="3524250"/>
          <p14:tracePt t="1690" x="7359650" y="3508375"/>
          <p14:tracePt t="1697" x="7359650" y="3492500"/>
          <p14:tracePt t="1703" x="7359650" y="3476625"/>
          <p14:tracePt t="1710" x="7359650" y="3429000"/>
          <p14:tracePt t="1717" x="7359650" y="3413125"/>
          <p14:tracePt t="1724" x="7375525" y="3397250"/>
          <p14:tracePt t="1731" x="7375525" y="3365500"/>
          <p14:tracePt t="1738" x="7375525" y="3349625"/>
          <p14:tracePt t="1745" x="7375525" y="3333750"/>
          <p14:tracePt t="1752" x="7375525" y="3302000"/>
          <p14:tracePt t="1758" x="7375525" y="3286125"/>
          <p14:tracePt t="1765" x="7375525" y="3270250"/>
          <p14:tracePt t="1772" x="7375525" y="3255963"/>
          <p14:tracePt t="1779" x="7375525" y="3224213"/>
          <p14:tracePt t="1786" x="7375525" y="3208338"/>
          <p14:tracePt t="1792" x="7391400" y="3192463"/>
          <p14:tracePt t="1799" x="7391400" y="3176588"/>
          <p14:tracePt t="1813" x="7391400" y="3144838"/>
          <p14:tracePt t="1820" x="7391400" y="3128963"/>
          <p14:tracePt t="1834" x="7391400" y="3113088"/>
          <p14:tracePt t="1841" x="7391400" y="3097213"/>
          <p14:tracePt t="1848" x="7391400" y="3081338"/>
          <p14:tracePt t="1854" x="7375525" y="3065463"/>
          <p14:tracePt t="1861" x="7375525" y="3049588"/>
          <p14:tracePt t="1868" x="7375525" y="3033713"/>
          <p14:tracePt t="1875" x="7375525" y="3017838"/>
          <p14:tracePt t="1882" x="7375525" y="3001963"/>
          <p14:tracePt t="1889" x="7375525" y="2986088"/>
          <p14:tracePt t="1895" x="7375525" y="2954338"/>
          <p14:tracePt t="1909" x="7375525" y="2938463"/>
          <p14:tracePt t="1916" x="7375525" y="2922588"/>
          <p14:tracePt t="1923" x="7375525" y="2908300"/>
          <p14:tracePt t="1930" x="7375525" y="2892425"/>
          <p14:tracePt t="1937" x="7375525" y="2876550"/>
          <p14:tracePt t="1944" x="7375525" y="2860675"/>
          <p14:tracePt t="1951" x="7375525" y="2844800"/>
          <p14:tracePt t="1957" x="7375525" y="2828925"/>
          <p14:tracePt t="1964" x="7375525" y="2813050"/>
          <p14:tracePt t="1971" x="7375525" y="2797175"/>
          <p14:tracePt t="1978" x="7375525" y="2781300"/>
          <p14:tracePt t="1985" x="7375525" y="2765425"/>
          <p14:tracePt t="1991" x="7375525" y="2749550"/>
          <p14:tracePt t="1998" x="7375525" y="2733675"/>
          <p14:tracePt t="2005" x="7375525" y="2701925"/>
          <p14:tracePt t="2019" x="7375525" y="2686050"/>
          <p14:tracePt t="2026" x="7375525" y="2670175"/>
          <p14:tracePt t="2033" x="7375525" y="2654300"/>
          <p14:tracePt t="2039" x="7375525" y="2638425"/>
          <p14:tracePt t="2061" x="7375525" y="2622550"/>
          <p14:tracePt t="2068" x="7375525" y="2606675"/>
          <p14:tracePt t="2095" x="7375525" y="2590800"/>
          <p14:tracePt t="2116" x="7375525" y="2574925"/>
          <p14:tracePt t="2158" x="7375525" y="2560638"/>
          <p14:tracePt t="2274" x="7375525" y="2544763"/>
          <p14:tracePt t="2322" x="7391400" y="2544763"/>
          <p14:tracePt t="2348" x="7391400" y="2528888"/>
          <p14:tracePt t="2369" x="7391400" y="2513013"/>
          <p14:tracePt t="2403" x="7391400" y="2497138"/>
          <p14:tracePt t="2410" x="7407275" y="2481263"/>
          <p14:tracePt t="2439" x="7407275" y="2465388"/>
          <p14:tracePt t="2451" x="7407275" y="2449513"/>
          <p14:tracePt t="2472" x="7423150" y="2433638"/>
          <p14:tracePt t="2486" x="7439025" y="2417763"/>
          <p14:tracePt t="2499" x="7439025" y="2401888"/>
          <p14:tracePt t="2506" x="7454900" y="2401888"/>
          <p14:tracePt t="2520" x="7454900" y="2386013"/>
          <p14:tracePt t="2526" x="7469188" y="2370138"/>
          <p14:tracePt t="2540" x="7485063" y="2370138"/>
          <p14:tracePt t="2547" x="7485063" y="2354263"/>
          <p14:tracePt t="2554" x="7500938" y="2338388"/>
          <p14:tracePt t="2568" x="7516813" y="2338388"/>
          <p14:tracePt t="2574" x="7516813" y="2322513"/>
          <p14:tracePt t="2595" x="7532688" y="2306638"/>
          <p14:tracePt t="2615" x="7548563" y="2290763"/>
          <p14:tracePt t="2622" x="7564438" y="2290763"/>
          <p14:tracePt t="2636" x="7580313" y="2274888"/>
          <p14:tracePt t="2664" x="7596188" y="2274888"/>
          <p14:tracePt t="2684" x="7612063" y="2259013"/>
          <p14:tracePt t="2692" x="7627938" y="2259013"/>
          <p14:tracePt t="2705" x="7643813" y="2259013"/>
          <p14:tracePt t="2712" x="7659688" y="2243138"/>
          <p14:tracePt t="2725" x="7675563" y="2243138"/>
          <p14:tracePt t="2746" x="7691438" y="2243138"/>
          <p14:tracePt t="2753" x="7707313" y="2228850"/>
          <p14:tracePt t="2773" x="7723188" y="2228850"/>
          <p14:tracePt t="2781" x="7739063" y="2228850"/>
          <p14:tracePt t="2794" x="7754938" y="2228850"/>
          <p14:tracePt t="2821" x="7770813" y="2228850"/>
          <p14:tracePt t="2849" x="7785100" y="2212975"/>
          <p14:tracePt t="2884" x="7785100" y="2197100"/>
          <p14:tracePt t="2938" x="7800975" y="2181225"/>
          <p14:tracePt t="2966" x="7800975" y="2165350"/>
          <p14:tracePt t="3000" x="7800975" y="2149475"/>
          <p14:tracePt t="3027" x="7800975" y="2133600"/>
          <p14:tracePt t="3034" x="7800975" y="2117725"/>
          <p14:tracePt t="3054" x="7800975" y="2101850"/>
          <p14:tracePt t="3097" x="7800975" y="2085975"/>
          <p14:tracePt t="3103" x="7800975" y="2070100"/>
          <p14:tracePt t="3137" x="7800975" y="2054225"/>
          <p14:tracePt t="3144" x="7800975" y="2038350"/>
          <p14:tracePt t="3164" x="7800975" y="2022475"/>
          <p14:tracePt t="3192" x="7785100" y="2006600"/>
          <p14:tracePt t="3212" x="7785100" y="1990725"/>
          <p14:tracePt t="3234" x="7770813" y="1974850"/>
          <p14:tracePt t="3240" x="7770813" y="1958975"/>
          <p14:tracePt t="3253" x="7770813" y="1943100"/>
          <p14:tracePt t="3281" x="7770813" y="1911350"/>
          <p14:tracePt t="3302" x="7754938" y="1895475"/>
          <p14:tracePt t="3329" x="7754938" y="1881188"/>
          <p14:tracePt t="3363" x="7739063" y="1881188"/>
          <p14:tracePt t="3391" x="7723188" y="1865313"/>
          <p14:tracePt t="3420" x="7723188" y="1849438"/>
          <p14:tracePt t="3446" x="7707313" y="1849438"/>
          <p14:tracePt t="3481" x="7691438" y="1833563"/>
          <p14:tracePt t="3514" x="7675563" y="1817688"/>
          <p14:tracePt t="3534" x="7659688" y="1817688"/>
          <p14:tracePt t="3556" x="7643813" y="1801813"/>
          <p14:tracePt t="3576" x="7627938" y="1801813"/>
          <p14:tracePt t="3582" x="7627938" y="1785938"/>
          <p14:tracePt t="3603" x="7612063" y="1770063"/>
          <p14:tracePt t="3624" x="7596188" y="1770063"/>
          <p14:tracePt t="3645" x="7580313" y="1754188"/>
          <p14:tracePt t="3651" x="7564438" y="1754188"/>
          <p14:tracePt t="3665" x="7548563" y="1738313"/>
          <p14:tracePt t="3686" x="7532688" y="1738313"/>
          <p14:tracePt t="3692" x="7516813" y="1722438"/>
          <p14:tracePt t="3706" x="7500938" y="1722438"/>
          <p14:tracePt t="3712" x="7485063" y="1722438"/>
          <p14:tracePt t="3720" x="7469188" y="1722438"/>
          <p14:tracePt t="3741" x="7454900" y="1706563"/>
          <p14:tracePt t="3754" x="7439025" y="1706563"/>
          <p14:tracePt t="3761" x="7423150" y="1706563"/>
          <p14:tracePt t="3768" x="7407275" y="1706563"/>
          <p14:tracePt t="3775" x="7391400" y="1690688"/>
          <p14:tracePt t="3782" x="7375525" y="1690688"/>
          <p14:tracePt t="3789" x="7359650" y="1690688"/>
          <p14:tracePt t="3795" x="7343775" y="1690688"/>
          <p14:tracePt t="3802" x="7327900" y="1690688"/>
          <p14:tracePt t="3809" x="7312025" y="1674813"/>
          <p14:tracePt t="3816" x="7280275" y="1658938"/>
          <p14:tracePt t="3822" x="7264400" y="1658938"/>
          <p14:tracePt t="3829" x="7248525" y="1643063"/>
          <p14:tracePt t="3836" x="7216775" y="1643063"/>
          <p14:tracePt t="3843" x="7169150" y="1627188"/>
          <p14:tracePt t="3850" x="7138988" y="1627188"/>
          <p14:tracePt t="3857" x="7075488" y="1595438"/>
          <p14:tracePt t="3863" x="7043738" y="1579563"/>
          <p14:tracePt t="3871" x="6980238" y="1563688"/>
          <p14:tracePt t="3877" x="6948488" y="1547813"/>
          <p14:tracePt t="3884" x="6854825" y="1547813"/>
          <p14:tracePt t="3891" x="6823075" y="1533525"/>
          <p14:tracePt t="3898" x="6759575" y="1501775"/>
          <p14:tracePt t="3905" x="6696075" y="1485900"/>
          <p14:tracePt t="3911" x="6632575" y="1470025"/>
          <p14:tracePt t="3918" x="6584950" y="1438275"/>
          <p14:tracePt t="3925" x="6523038" y="1422400"/>
          <p14:tracePt t="3932" x="6459538" y="1406525"/>
          <p14:tracePt t="3939" x="6364288" y="1390650"/>
          <p14:tracePt t="3946" x="6284913" y="1358900"/>
          <p14:tracePt t="3952" x="6207125" y="1343025"/>
          <p14:tracePt t="3959" x="6111875" y="1327150"/>
          <p14:tracePt t="3966" x="6032500" y="1295400"/>
          <p14:tracePt t="3973" x="5907088" y="1279525"/>
          <p14:tracePt t="3980" x="5795963" y="1279525"/>
          <p14:tracePt t="3987" x="5668963" y="1247775"/>
          <p14:tracePt t="3994" x="5559425" y="1247775"/>
          <p14:tracePt t="4001" x="5480050" y="1231900"/>
          <p14:tracePt t="4008" x="5400675" y="1231900"/>
          <p14:tracePt t="4014" x="5307013" y="1200150"/>
          <p14:tracePt t="4021" x="5227638" y="1185863"/>
          <p14:tracePt t="4028" x="5164138" y="1185863"/>
          <p14:tracePt t="4035" x="5053013" y="1185863"/>
          <p14:tracePt t="4042" x="4991100" y="1185863"/>
          <p14:tracePt t="4048" x="4943475" y="1185863"/>
          <p14:tracePt t="4055" x="4816475" y="1200150"/>
          <p14:tracePt t="4062" x="4737100" y="1200150"/>
          <p14:tracePt t="4069" x="4659313" y="1200150"/>
          <p14:tracePt t="4076" x="4548188" y="1216025"/>
          <p14:tracePt t="4083" x="4437063" y="1216025"/>
          <p14:tracePt t="4090" x="4343400" y="1231900"/>
          <p14:tracePt t="4097" x="4279900" y="1231900"/>
          <p14:tracePt t="4103" x="4168775" y="1263650"/>
          <p14:tracePt t="4110" x="4106863" y="1279525"/>
          <p14:tracePt t="4117" x="4059238" y="1279525"/>
          <p14:tracePt t="4124" x="3995738" y="1295400"/>
          <p14:tracePt t="4131" x="3932238" y="1327150"/>
          <p14:tracePt t="4138" x="3868738" y="1343025"/>
          <p14:tracePt t="4144" x="3806825" y="1343025"/>
          <p14:tracePt t="4151" x="3743325" y="1374775"/>
          <p14:tracePt t="4158" x="3695700" y="1406525"/>
          <p14:tracePt t="4165" x="3648075" y="1406525"/>
          <p14:tracePt t="4172" x="3568700" y="1422400"/>
          <p14:tracePt t="4179" x="3505200" y="1438275"/>
          <p14:tracePt t="4186" x="3443288" y="1438275"/>
          <p14:tracePt t="4192" x="3411538" y="1470025"/>
          <p14:tracePt t="4199" x="3379788" y="1485900"/>
          <p14:tracePt t="4206" x="3332163" y="1485900"/>
          <p14:tracePt t="4213" x="3300413" y="1501775"/>
          <p14:tracePt t="4220" x="3268663" y="1517650"/>
          <p14:tracePt t="4226" x="3252788" y="1517650"/>
          <p14:tracePt t="4233" x="3236913" y="1533525"/>
          <p14:tracePt t="4240" x="3221038" y="1533525"/>
          <p14:tracePt t="4248" x="3205163" y="1533525"/>
          <p14:tracePt t="4254" x="3190875" y="1547813"/>
          <p14:tracePt t="4261" x="3175000" y="1547813"/>
          <p14:tracePt t="4303" x="3175000" y="1563688"/>
          <p14:tracePt t="4372" x="3190875" y="1563688"/>
          <p14:tracePt t="4391" x="3190875" y="1547813"/>
          <p14:tracePt t="4399" x="3205163" y="1547813"/>
          <p14:tracePt t="4419" x="3205163" y="1533525"/>
          <p14:tracePt t="4426" x="3221038" y="1533525"/>
          <p14:tracePt t="4448" x="3236913" y="1517650"/>
          <p14:tracePt t="4467" x="3236913" y="1501775"/>
          <p14:tracePt t="4474" x="3252788" y="1501775"/>
          <p14:tracePt t="4488" x="3268663" y="1485900"/>
          <p14:tracePt t="4495" x="3284538" y="1485900"/>
          <p14:tracePt t="4510" x="3300413" y="1485900"/>
          <p14:tracePt t="4515" x="3332163" y="1470025"/>
          <p14:tracePt t="4522" x="3348038" y="1470025"/>
          <p14:tracePt t="4529" x="3363913" y="1454150"/>
          <p14:tracePt t="4535" x="3411538" y="1454150"/>
          <p14:tracePt t="4542" x="3443288" y="1438275"/>
          <p14:tracePt t="4549" x="3490913" y="1438275"/>
          <p14:tracePt t="4556" x="3521075" y="1438275"/>
          <p14:tracePt t="4563" x="3584575" y="1422400"/>
          <p14:tracePt t="4570" x="3616325" y="1422400"/>
          <p14:tracePt t="4577" x="3648075" y="1422400"/>
          <p14:tracePt t="4583" x="3695700" y="1422400"/>
          <p14:tracePt t="4590" x="3727450" y="1390650"/>
          <p14:tracePt t="4597" x="3759200" y="1390650"/>
          <p14:tracePt t="4604" x="3821113" y="1390650"/>
          <p14:tracePt t="4611" x="3852863" y="1390650"/>
          <p14:tracePt t="4617" x="3884613" y="1390650"/>
          <p14:tracePt t="4624" x="3932238" y="1390650"/>
          <p14:tracePt t="4631" x="3979863" y="1406525"/>
          <p14:tracePt t="4638" x="4027488" y="1406525"/>
          <p14:tracePt t="4645" x="4075113" y="1406525"/>
          <p14:tracePt t="4652" x="4121150" y="1406525"/>
          <p14:tracePt t="4659" x="4168775" y="1406525"/>
          <p14:tracePt t="4665" x="4216400" y="1422400"/>
          <p14:tracePt t="4672" x="4279900" y="1422400"/>
          <p14:tracePt t="4679" x="4327525" y="1422400"/>
          <p14:tracePt t="4686" x="4421188" y="1422400"/>
          <p14:tracePt t="4693" x="4468813" y="1422400"/>
          <p14:tracePt t="4700" x="4579938" y="1422400"/>
          <p14:tracePt t="4706" x="4643438" y="1422400"/>
          <p14:tracePt t="4713" x="4706938" y="1422400"/>
          <p14:tracePt t="4720" x="4784725" y="1422400"/>
          <p14:tracePt t="4727" x="4816475" y="1438275"/>
          <p14:tracePt t="4734" x="4911725" y="1454150"/>
          <p14:tracePt t="4741" x="4959350" y="1454150"/>
          <p14:tracePt t="4748" x="5022850" y="1485900"/>
          <p14:tracePt t="4754" x="5084763" y="1485900"/>
          <p14:tracePt t="4762" x="5164138" y="1501775"/>
          <p14:tracePt t="4768" x="5227638" y="1517650"/>
          <p14:tracePt t="4775" x="5322888" y="1547813"/>
          <p14:tracePt t="4782" x="5368925" y="1547813"/>
          <p14:tracePt t="4789" x="5464175" y="1579563"/>
          <p14:tracePt t="4796" x="5543550" y="1611313"/>
          <p14:tracePt t="4803" x="5638800" y="1611313"/>
          <p14:tracePt t="4810" x="5684838" y="1627188"/>
          <p14:tracePt t="4816" x="5780088" y="1627188"/>
          <p14:tracePt t="4823" x="5827713" y="1643063"/>
          <p14:tracePt t="4830" x="5922963" y="1643063"/>
          <p14:tracePt t="4837" x="6000750" y="1643063"/>
          <p14:tracePt t="4844" x="6032500" y="1643063"/>
          <p14:tracePt t="4851" x="6096000" y="1643063"/>
          <p14:tracePt t="4857" x="6159500" y="1674813"/>
          <p14:tracePt t="4864" x="6223000" y="1674813"/>
          <p14:tracePt t="4871" x="6269038" y="1690688"/>
          <p14:tracePt t="4878" x="6332538" y="1706563"/>
          <p14:tracePt t="4885" x="6396038" y="1738313"/>
          <p14:tracePt t="4892" x="6427788" y="1754188"/>
          <p14:tracePt t="4898" x="6491288" y="1754188"/>
          <p14:tracePt t="4905" x="6553200" y="1770063"/>
          <p14:tracePt t="4912" x="6584950" y="1785938"/>
          <p14:tracePt t="4919" x="6648450" y="1801813"/>
          <p14:tracePt t="4926" x="6680200" y="1801813"/>
          <p14:tracePt t="4933" x="6727825" y="1833563"/>
          <p14:tracePt t="4940" x="6791325" y="1833563"/>
          <p14:tracePt t="4947" x="6838950" y="1849438"/>
          <p14:tracePt t="4954" x="6884988" y="1865313"/>
          <p14:tracePt t="4961" x="6964363" y="1865313"/>
          <p14:tracePt t="4968" x="6996113" y="1881188"/>
          <p14:tracePt t="4975" x="7059613" y="1881188"/>
          <p14:tracePt t="4982" x="7123113" y="1881188"/>
          <p14:tracePt t="4988" x="7138988" y="1881188"/>
          <p14:tracePt t="4995" x="7169150" y="1881188"/>
          <p14:tracePt t="5002" x="7185025" y="1881188"/>
          <p14:tracePt t="5009" x="7200900" y="1881188"/>
          <p14:tracePt t="5016" x="7216775" y="1881188"/>
          <p14:tracePt t="5023" x="7248525" y="1881188"/>
          <p14:tracePt t="5036" x="7264400" y="1865313"/>
          <p14:tracePt t="5043" x="7280275" y="1865313"/>
          <p14:tracePt t="5057" x="7296150" y="1865313"/>
          <p14:tracePt t="5063" x="7312025" y="1865313"/>
          <p14:tracePt t="5077" x="7327900" y="1849438"/>
          <p14:tracePt t="5084" x="7343775" y="1849438"/>
          <p14:tracePt t="5090" x="7359650" y="1849438"/>
          <p14:tracePt t="5105" x="7375525" y="1849438"/>
          <p14:tracePt t="5111" x="7391400" y="1833563"/>
          <p14:tracePt t="5132" x="7407275" y="1833563"/>
          <p14:tracePt t="5153" x="7407275" y="1817688"/>
          <p14:tracePt t="5194" x="7423150" y="1801813"/>
          <p14:tracePt t="5200" x="7423150" y="1785938"/>
          <p14:tracePt t="5228" x="7423150" y="1770063"/>
          <p14:tracePt t="5249" x="7423150" y="1754188"/>
          <p14:tracePt t="5290" x="7407275" y="1738313"/>
          <p14:tracePt t="5296" x="7407275" y="1722438"/>
          <p14:tracePt t="5317" x="7391400" y="1690688"/>
          <p14:tracePt t="5338" x="7391400" y="1674813"/>
          <p14:tracePt t="5351" x="7375525" y="1658938"/>
          <p14:tracePt t="5358" x="7359650" y="1627188"/>
          <p14:tracePt t="5365" x="7359650" y="1611313"/>
          <p14:tracePt t="5372" x="7359650" y="1579563"/>
          <p14:tracePt t="5378" x="7343775" y="1563688"/>
          <p14:tracePt t="5385" x="7343775" y="1533525"/>
          <p14:tracePt t="5392" x="7343775" y="1517650"/>
          <p14:tracePt t="5399" x="7343775" y="1485900"/>
          <p14:tracePt t="5406" x="7327900" y="1470025"/>
          <p14:tracePt t="5413" x="7327900" y="1454150"/>
          <p14:tracePt t="5420" x="7312025" y="1438275"/>
          <p14:tracePt t="5426" x="7312025" y="1406525"/>
          <p14:tracePt t="5440" x="7296150" y="1390650"/>
          <p14:tracePt t="5447" x="7296150" y="1374775"/>
          <p14:tracePt t="5454" x="7296150" y="1358900"/>
          <p14:tracePt t="5468" x="7296150" y="1343025"/>
          <p14:tracePt t="5475" x="7296150" y="1327150"/>
          <p14:tracePt t="5489" x="7296150" y="1311275"/>
          <p14:tracePt t="5503" x="7296150" y="1295400"/>
          <p14:tracePt t="5516" x="7280275" y="1279525"/>
          <p14:tracePt t="5523" x="7280275" y="1263650"/>
          <p14:tracePt t="5537" x="7280275" y="1247775"/>
          <p14:tracePt t="5557" x="7280275" y="1231900"/>
          <p14:tracePt t="5571" x="7280275" y="1216025"/>
          <p14:tracePt t="5591" x="7280275" y="1185863"/>
          <p14:tracePt t="5639" x="7296150" y="1169988"/>
          <p14:tracePt t="5681" x="7312025" y="1154113"/>
          <p14:tracePt t="5708" x="7327900" y="1154113"/>
          <p14:tracePt t="8713" x="7296150" y="1122363"/>
          <p14:tracePt t="8717" x="7280275" y="1122363"/>
          <p14:tracePt t="8724" x="7264400" y="1122363"/>
          <p14:tracePt t="8731" x="7248525" y="1122363"/>
          <p14:tracePt t="8738" x="7232650" y="1122363"/>
          <p14:tracePt t="8745" x="7216775" y="1122363"/>
          <p14:tracePt t="8752" x="7200900" y="1122363"/>
          <p14:tracePt t="8759" x="7185025" y="1122363"/>
          <p14:tracePt t="8766" x="7169150" y="1122363"/>
          <p14:tracePt t="8772" x="7154863" y="1122363"/>
          <p14:tracePt t="8779" x="7138988" y="1122363"/>
          <p14:tracePt t="8786" x="7123113" y="1122363"/>
          <p14:tracePt t="8793" x="7107238" y="1122363"/>
          <p14:tracePt t="8800" x="7091363" y="1138238"/>
          <p14:tracePt t="8807" x="7075488" y="1138238"/>
          <p14:tracePt t="8813" x="7059613" y="1138238"/>
          <p14:tracePt t="8820" x="7043738" y="1138238"/>
          <p14:tracePt t="8827" x="7027863" y="1138238"/>
          <p14:tracePt t="8834" x="7027863" y="1154113"/>
          <p14:tracePt t="8841" x="7011988" y="1154113"/>
          <p14:tracePt t="8848" x="6996113" y="1154113"/>
          <p14:tracePt t="8861" x="6980238" y="1169988"/>
          <p14:tracePt t="8875" x="6964363" y="1169988"/>
          <p14:tracePt t="8882" x="6948488" y="1169988"/>
          <p14:tracePt t="8889" x="6932613" y="1185863"/>
          <p14:tracePt t="8910" x="6916738" y="1185863"/>
          <p14:tracePt t="8923" x="6900863" y="1185863"/>
          <p14:tracePt t="8944" x="6884988" y="1200150"/>
          <p14:tracePt t="8973" x="6869113" y="1200150"/>
          <p14:tracePt t="8979" x="6854825" y="1216025"/>
          <p14:tracePt t="9013" x="6838950" y="1216025"/>
          <p14:tracePt t="9020" x="6823075" y="1216025"/>
          <p14:tracePt t="9047" x="6807200" y="1231900"/>
          <p14:tracePt t="9061" x="6791325" y="1231900"/>
          <p14:tracePt t="9088" x="6775450" y="1247775"/>
          <p14:tracePt t="9109" x="6759575" y="1263650"/>
          <p14:tracePt t="9123" x="6743700" y="1263650"/>
          <p14:tracePt t="9129" x="6727825" y="1263650"/>
          <p14:tracePt t="9136" x="6711950" y="1279525"/>
          <p14:tracePt t="9156" x="6696075" y="1295400"/>
          <p14:tracePt t="9170" x="6680200" y="1295400"/>
          <p14:tracePt t="9177" x="6664325" y="1311275"/>
          <p14:tracePt t="9191" x="6648450" y="1311275"/>
          <p14:tracePt t="9198" x="6632575" y="1311275"/>
          <p14:tracePt t="9204" x="6616700" y="1311275"/>
          <p14:tracePt t="9218" x="6600825" y="1327150"/>
          <p14:tracePt t="9225" x="6584950" y="1327150"/>
          <p14:tracePt t="9246" x="6569075" y="1343025"/>
          <p14:tracePt t="9259" x="6553200" y="1343025"/>
          <p14:tracePt t="9273" x="6538913" y="1343025"/>
          <p14:tracePt t="9287" x="6523038" y="1343025"/>
          <p14:tracePt t="9293" x="6523038" y="1358900"/>
          <p14:tracePt t="9315" x="6507163" y="1358900"/>
          <p14:tracePt t="9335" x="6491288" y="1358900"/>
          <p14:tracePt t="9376" x="6475413" y="1358900"/>
          <p14:tracePt t="9411" x="6459538" y="1358900"/>
          <p14:tracePt t="9452" x="6443663" y="1358900"/>
          <p14:tracePt t="12913" x="6443663" y="1374775"/>
          <p14:tracePt t="12918" x="6443663" y="1422400"/>
          <p14:tracePt t="12925" x="6443663" y="1454150"/>
          <p14:tracePt t="12932" x="6443663" y="1485900"/>
          <p14:tracePt t="12939" x="6443663" y="1547813"/>
          <p14:tracePt t="12946" x="6443663" y="1611313"/>
          <p14:tracePt t="12952" x="6443663" y="1643063"/>
          <p14:tracePt t="12959" x="6443663" y="1674813"/>
          <p14:tracePt t="12966" x="6443663" y="1706563"/>
          <p14:tracePt t="12973" x="6443663" y="1754188"/>
          <p14:tracePt t="12980" x="6443663" y="1785938"/>
          <p14:tracePt t="12986" x="6443663" y="1817688"/>
          <p14:tracePt t="12993" x="6443663" y="1833563"/>
          <p14:tracePt t="13000" x="6443663" y="1865313"/>
          <p14:tracePt t="13007" x="6443663" y="1881188"/>
          <p14:tracePt t="13014" x="6443663" y="1895475"/>
          <p14:tracePt t="13021" x="6443663" y="1927225"/>
          <p14:tracePt t="13028" x="6443663" y="1943100"/>
          <p14:tracePt t="13034" x="6443663" y="1990725"/>
          <p14:tracePt t="13041" x="6443663" y="2022475"/>
          <p14:tracePt t="13048" x="6427788" y="2054225"/>
          <p14:tracePt t="13055" x="6427788" y="2117725"/>
          <p14:tracePt t="13062" x="6427788" y="2181225"/>
          <p14:tracePt t="13069" x="6427788" y="2212975"/>
          <p14:tracePt t="13076" x="6427788" y="2274888"/>
          <p14:tracePt t="13083" x="6427788" y="2322513"/>
          <p14:tracePt t="13089" x="6427788" y="2370138"/>
          <p14:tracePt t="13096" x="6427788" y="2417763"/>
          <p14:tracePt t="13103" x="6427788" y="2481263"/>
          <p14:tracePt t="13110" x="6427788" y="2544763"/>
          <p14:tracePt t="13117" x="6427788" y="2574925"/>
          <p14:tracePt t="13124" x="6427788" y="2654300"/>
          <p14:tracePt t="13130" x="6427788" y="2701925"/>
          <p14:tracePt t="13137" x="6427788" y="2749550"/>
          <p14:tracePt t="13144" x="6427788" y="2813050"/>
          <p14:tracePt t="13151" x="6427788" y="2876550"/>
          <p14:tracePt t="13158" x="6427788" y="2908300"/>
          <p14:tracePt t="13165" x="6427788" y="2970213"/>
          <p14:tracePt t="13171" x="6427788" y="3033713"/>
          <p14:tracePt t="13178" x="6427788" y="3081338"/>
          <p14:tracePt t="13186" x="6427788" y="3144838"/>
          <p14:tracePt t="13192" x="6427788" y="3208338"/>
          <p14:tracePt t="13199" x="6427788" y="3270250"/>
          <p14:tracePt t="13206" x="6427788" y="3317875"/>
          <p14:tracePt t="13213" x="6427788" y="3413125"/>
          <p14:tracePt t="13220" x="6427788" y="3460750"/>
          <p14:tracePt t="13226" x="6427788" y="3556000"/>
          <p14:tracePt t="13233" x="6427788" y="3649663"/>
          <p14:tracePt t="13240" x="6427788" y="3744913"/>
          <p14:tracePt t="13247" x="6427788" y="3824288"/>
          <p14:tracePt t="13254" x="6427788" y="3935413"/>
          <p14:tracePt t="13261" x="6427788" y="4013200"/>
          <p14:tracePt t="13268" x="6427788" y="4108450"/>
          <p14:tracePt t="13275" x="6427788" y="4156075"/>
          <p14:tracePt t="13282" x="6396038" y="4219575"/>
          <p14:tracePt t="13289" x="6380163" y="4283075"/>
          <p14:tracePt t="13296" x="6380163" y="4313238"/>
          <p14:tracePt t="13303" x="6364288" y="4376738"/>
          <p14:tracePt t="13310" x="6364288" y="4408488"/>
          <p14:tracePt t="13316" x="6332538" y="4471988"/>
          <p14:tracePt t="13323" x="6332538" y="4535488"/>
          <p14:tracePt t="13331" x="6316663" y="4598988"/>
          <p14:tracePt t="13338" x="6316663" y="4645025"/>
          <p14:tracePt t="13344" x="6300788" y="4708525"/>
          <p14:tracePt t="13352" x="6300788" y="4803775"/>
          <p14:tracePt t="13358" x="6300788" y="4835525"/>
          <p14:tracePt t="13365" x="6284913" y="4899025"/>
          <p14:tracePt t="13371" x="6284913" y="4976813"/>
          <p14:tracePt t="13378" x="6284913" y="5008563"/>
          <p14:tracePt t="13384" x="6284913" y="5087938"/>
          <p14:tracePt t="13391" x="6284913" y="5183188"/>
          <p14:tracePt t="13398" x="6284913" y="5262563"/>
          <p14:tracePt t="13405" x="6300788" y="5324475"/>
          <p14:tracePt t="13412" x="6316663" y="5387975"/>
          <p14:tracePt t="13418" x="6348413" y="5467350"/>
          <p14:tracePt t="13425" x="6364288" y="5499100"/>
          <p14:tracePt t="13432" x="6411913" y="5562600"/>
          <p14:tracePt t="13439" x="6411913" y="5610225"/>
          <p14:tracePt t="13446" x="6443663" y="5626100"/>
          <p14:tracePt t="13453" x="6443663" y="5657850"/>
          <p14:tracePt t="13459" x="6491288" y="5688013"/>
          <p14:tracePt t="13466" x="6538913" y="5735638"/>
          <p14:tracePt t="13473" x="6584950" y="5783263"/>
          <p14:tracePt t="13480" x="6616700" y="5799138"/>
          <p14:tracePt t="13487" x="6664325" y="5815013"/>
          <p14:tracePt t="13494" x="6696075" y="5846763"/>
          <p14:tracePt t="13501" x="6759575" y="5894388"/>
          <p14:tracePt t="13508" x="6807200" y="5910263"/>
          <p14:tracePt t="13515" x="6854825" y="5942013"/>
          <p14:tracePt t="13521" x="6900863" y="5957888"/>
          <p14:tracePt t="13528" x="6964363" y="5973763"/>
          <p14:tracePt t="13535" x="7043738" y="5989638"/>
          <p14:tracePt t="13542" x="7123113" y="5989638"/>
          <p14:tracePt t="13549" x="7216775" y="6019800"/>
          <p14:tracePt t="13556" x="7296150" y="6019800"/>
          <p14:tracePt t="13563" x="7407275" y="6019800"/>
          <p14:tracePt t="13570" x="7516813" y="6019800"/>
          <p14:tracePt t="13576" x="7596188" y="6019800"/>
          <p14:tracePt t="13583" x="7675563" y="6019800"/>
          <p14:tracePt t="13590" x="7770813" y="6035675"/>
          <p14:tracePt t="13597" x="7848600" y="6035675"/>
          <p14:tracePt t="13604" x="7912100" y="6035675"/>
          <p14:tracePt t="13610" x="7991475" y="6035675"/>
          <p14:tracePt t="13617" x="8101013" y="6067425"/>
          <p14:tracePt t="13624" x="8180388" y="6067425"/>
          <p14:tracePt t="13631" x="8291513" y="6067425"/>
          <p14:tracePt t="13638" x="8416925" y="6067425"/>
          <p14:tracePt t="13645" x="8591550" y="6067425"/>
          <p14:tracePt t="13651" x="8748713" y="6067425"/>
          <p14:tracePt t="13658" x="8859838" y="6067425"/>
          <p14:tracePt t="13665" x="9017000" y="6067425"/>
          <p14:tracePt t="13672" x="9159875" y="6067425"/>
          <p14:tracePt t="13679" x="9239250" y="6067425"/>
          <p14:tracePt t="13686" x="9332913" y="6067425"/>
          <p14:tracePt t="13692" x="9444038" y="6067425"/>
          <p14:tracePt t="13700" x="9523413" y="6067425"/>
          <p14:tracePt t="13706" x="9601200" y="6067425"/>
          <p14:tracePt t="13713" x="9664700" y="6067425"/>
          <p14:tracePt t="13720" x="9728200" y="6067425"/>
          <p14:tracePt t="13727" x="9807575" y="6067425"/>
          <p14:tracePt t="13734" x="9886950" y="6051550"/>
          <p14:tracePt t="13740" x="9948863" y="6051550"/>
          <p14:tracePt t="13747" x="10028238" y="6035675"/>
          <p14:tracePt t="13754" x="10107613" y="6035675"/>
          <p14:tracePt t="13761" x="10233025" y="6003925"/>
          <p14:tracePt t="13768" x="10280650" y="6003925"/>
          <p14:tracePt t="13775" x="10344150" y="6003925"/>
          <p14:tracePt t="13782" x="10391775" y="5989638"/>
          <p14:tracePt t="13789" x="10423525" y="5973763"/>
          <p14:tracePt t="13795" x="10455275" y="5957888"/>
          <p14:tracePt t="13802" x="10502900" y="5942013"/>
          <p14:tracePt t="13809" x="10533063" y="5910263"/>
          <p14:tracePt t="13816" x="10548938" y="5894388"/>
          <p14:tracePt t="13823" x="10580688" y="5878513"/>
          <p14:tracePt t="13830" x="10628313" y="5846763"/>
          <p14:tracePt t="13837" x="10660063" y="5830888"/>
          <p14:tracePt t="13844" x="10707688" y="5799138"/>
          <p14:tracePt t="13851" x="10739438" y="5767388"/>
          <p14:tracePt t="13858" x="10771188" y="5751513"/>
          <p14:tracePt t="13865" x="10818813" y="5703888"/>
          <p14:tracePt t="13872" x="10848975" y="5672138"/>
          <p14:tracePt t="13879" x="10896600" y="5626100"/>
          <p14:tracePt t="13886" x="10944225" y="5562600"/>
          <p14:tracePt t="13893" x="10975975" y="5499100"/>
          <p14:tracePt t="13900" x="11023600" y="5451475"/>
          <p14:tracePt t="13907" x="11087100" y="5372100"/>
          <p14:tracePt t="13914" x="11118850" y="5324475"/>
          <p14:tracePt t="13919" x="11180763" y="5262563"/>
          <p14:tracePt t="13926" x="11228388" y="5214938"/>
          <p14:tracePt t="13933" x="11276013" y="5151438"/>
          <p14:tracePt t="13940" x="11307763" y="5087938"/>
          <p14:tracePt t="13947" x="11355388" y="5056188"/>
          <p14:tracePt t="13953" x="11371263" y="4992688"/>
          <p14:tracePt t="13961" x="11418888" y="4930775"/>
          <p14:tracePt t="13967" x="11433175" y="4867275"/>
          <p14:tracePt t="13974" x="11464925" y="4835525"/>
          <p14:tracePt t="13981" x="11496675" y="4740275"/>
          <p14:tracePt t="13987" x="11544300" y="4645025"/>
          <p14:tracePt t="13994" x="11560175" y="4567238"/>
          <p14:tracePt t="14001" x="11576050" y="4503738"/>
          <p14:tracePt t="14008" x="11607800" y="4424363"/>
          <p14:tracePt t="14015" x="11607800" y="4360863"/>
          <p14:tracePt t="14022" x="11607800" y="4297363"/>
          <p14:tracePt t="14029" x="11623675" y="4219575"/>
          <p14:tracePt t="14035" x="11623675" y="4140200"/>
          <p14:tracePt t="14042" x="11623675" y="4029075"/>
          <p14:tracePt t="14049" x="11639550" y="3935413"/>
          <p14:tracePt t="14056" x="11639550" y="3856038"/>
          <p14:tracePt t="14063" x="11639550" y="3776663"/>
          <p14:tracePt t="14070" x="11639550" y="3697288"/>
          <p14:tracePt t="14077" x="11671300" y="3556000"/>
          <p14:tracePt t="14084" x="11671300" y="3429000"/>
          <p14:tracePt t="14090" x="11671300" y="3349625"/>
          <p14:tracePt t="14097" x="11671300" y="3270250"/>
          <p14:tracePt t="14104" x="11671300" y="3192463"/>
          <p14:tracePt t="14111" x="11671300" y="3097213"/>
          <p14:tracePt t="14118" x="11671300" y="3049588"/>
          <p14:tracePt t="14125" x="11655425" y="2938463"/>
          <p14:tracePt t="14132" x="11639550" y="2813050"/>
          <p14:tracePt t="14138" x="11607800" y="2654300"/>
          <p14:tracePt t="14145" x="11591925" y="2544763"/>
          <p14:tracePt t="14152" x="11560175" y="2386013"/>
          <p14:tracePt t="14159" x="11560175" y="2290763"/>
          <p14:tracePt t="14166" x="11560175" y="2212975"/>
          <p14:tracePt t="14173" x="11544300" y="2133600"/>
          <p14:tracePt t="14180" x="11496675" y="2038350"/>
          <p14:tracePt t="14186" x="11480800" y="2006600"/>
          <p14:tracePt t="14193" x="11449050" y="1911350"/>
          <p14:tracePt t="14200" x="11433175" y="1881188"/>
          <p14:tracePt t="14207" x="11418888" y="1817688"/>
          <p14:tracePt t="14214" x="11371263" y="1754188"/>
          <p14:tracePt t="14221" x="11355388" y="1722438"/>
          <p14:tracePt t="14227" x="11307763" y="1658938"/>
          <p14:tracePt t="14234" x="11291888" y="1595438"/>
          <p14:tracePt t="14241" x="11260138" y="1563688"/>
          <p14:tracePt t="14248" x="11212513" y="1517650"/>
          <p14:tracePt t="14255" x="11180763" y="1485900"/>
          <p14:tracePt t="14262" x="11149013" y="1438275"/>
          <p14:tracePt t="14269" x="11118850" y="1406525"/>
          <p14:tracePt t="14276" x="11102975" y="1390650"/>
          <p14:tracePt t="14282" x="11071225" y="1343025"/>
          <p14:tracePt t="14289" x="11039475" y="1295400"/>
          <p14:tracePt t="14296" x="11007725" y="1263650"/>
          <p14:tracePt t="14303" x="10991850" y="1247775"/>
          <p14:tracePt t="14310" x="10960100" y="1231900"/>
          <p14:tracePt t="14317" x="10944225" y="1216025"/>
          <p14:tracePt t="14324" x="10928350" y="1200150"/>
          <p14:tracePt t="14330" x="10912475" y="1185863"/>
          <p14:tracePt t="14337" x="10880725" y="1169988"/>
          <p14:tracePt t="14344" x="10864850" y="1154113"/>
          <p14:tracePt t="14351" x="10818813" y="1138238"/>
          <p14:tracePt t="14358" x="10787063" y="1122363"/>
          <p14:tracePt t="14365" x="10771188" y="1106488"/>
          <p14:tracePt t="14372" x="10755313" y="1090613"/>
          <p14:tracePt t="14379" x="10739438" y="1074738"/>
          <p14:tracePt t="14386" x="10707688" y="1074738"/>
          <p14:tracePt t="14393" x="10675938" y="1074738"/>
          <p14:tracePt t="14400" x="10660063" y="1058863"/>
          <p14:tracePt t="14407" x="10644188" y="1058863"/>
          <p14:tracePt t="14414" x="10612438" y="1058863"/>
          <p14:tracePt t="14421" x="10564813" y="1042988"/>
          <p14:tracePt t="14428" x="10533063" y="1042988"/>
          <p14:tracePt t="14435" x="10502900" y="1042988"/>
          <p14:tracePt t="14441" x="10439400" y="1011238"/>
          <p14:tracePt t="14449" x="10375900" y="1011238"/>
          <p14:tracePt t="14455" x="10312400" y="1011238"/>
          <p14:tracePt t="14462" x="10233025" y="1011238"/>
          <p14:tracePt t="14468" x="10155238" y="995363"/>
          <p14:tracePt t="14475" x="10075863" y="995363"/>
          <p14:tracePt t="14482" x="9980613" y="995363"/>
          <p14:tracePt t="14488" x="9902825" y="995363"/>
          <p14:tracePt t="14495" x="9823450" y="995363"/>
          <p14:tracePt t="14502" x="9759950" y="995363"/>
          <p14:tracePt t="14509" x="9696450" y="979488"/>
          <p14:tracePt t="14516" x="9632950" y="979488"/>
          <p14:tracePt t="14522" x="9586913" y="979488"/>
          <p14:tracePt t="14529" x="9523413" y="979488"/>
          <p14:tracePt t="14536" x="9444038" y="979488"/>
          <p14:tracePt t="14543" x="9380538" y="979488"/>
          <p14:tracePt t="14550" x="9317038" y="979488"/>
          <p14:tracePt t="14557" x="9239250" y="979488"/>
          <p14:tracePt t="14563" x="9159875" y="979488"/>
          <p14:tracePt t="14570" x="9096375" y="995363"/>
          <p14:tracePt t="14577" x="9017000" y="995363"/>
          <p14:tracePt t="14584" x="8907463" y="995363"/>
          <p14:tracePt t="14591" x="8812213" y="1027113"/>
          <p14:tracePt t="14598" x="8732838" y="1027113"/>
          <p14:tracePt t="14605" x="8655050" y="1027113"/>
          <p14:tracePt t="14611" x="8559800" y="1042988"/>
          <p14:tracePt t="14618" x="8512175" y="1042988"/>
          <p14:tracePt t="14625" x="8448675" y="1042988"/>
          <p14:tracePt t="14632" x="8385175" y="1042988"/>
          <p14:tracePt t="14639" x="8323263" y="1042988"/>
          <p14:tracePt t="14646" x="8291513" y="1042988"/>
          <p14:tracePt t="14653" x="8259763" y="1058863"/>
          <p14:tracePt t="14659" x="8228013" y="1058863"/>
          <p14:tracePt t="14666" x="8180388" y="1058863"/>
          <p14:tracePt t="14673" x="8148638" y="1058863"/>
          <p14:tracePt t="14680" x="8085138" y="1058863"/>
          <p14:tracePt t="14687" x="8054975" y="1058863"/>
          <p14:tracePt t="14694" x="8023225" y="1058863"/>
          <p14:tracePt t="14700" x="7991475" y="1058863"/>
          <p14:tracePt t="14707" x="7927975" y="1058863"/>
          <p14:tracePt t="14714" x="7864475" y="1058863"/>
          <p14:tracePt t="14721" x="7800975" y="1058863"/>
          <p14:tracePt t="14728" x="7754938" y="1058863"/>
          <p14:tracePt t="14735" x="7691438" y="1090613"/>
          <p14:tracePt t="14742" x="7627938" y="1106488"/>
          <p14:tracePt t="14748" x="7564438" y="1122363"/>
          <p14:tracePt t="14755" x="7485063" y="1154113"/>
          <p14:tracePt t="14762" x="7454900" y="1154113"/>
          <p14:tracePt t="14769" x="7391400" y="1169988"/>
          <p14:tracePt t="14776" x="7327900" y="1169988"/>
          <p14:tracePt t="14783" x="7296150" y="1185863"/>
          <p14:tracePt t="14790" x="7248525" y="1200150"/>
          <p14:tracePt t="14796" x="7216775" y="1200150"/>
          <p14:tracePt t="14803" x="7200900" y="1216025"/>
          <p14:tracePt t="14810" x="7169150" y="1231900"/>
          <p14:tracePt t="14817" x="7138988" y="1231900"/>
          <p14:tracePt t="14824" x="7123113" y="1247775"/>
          <p14:tracePt t="14831" x="7075488" y="1247775"/>
          <p14:tracePt t="14838" x="7059613" y="1247775"/>
          <p14:tracePt t="14844" x="7027863" y="1247775"/>
          <p14:tracePt t="14851" x="7011988" y="1247775"/>
          <p14:tracePt t="14858" x="6980238" y="1247775"/>
          <p14:tracePt t="14865" x="6964363" y="1263650"/>
          <p14:tracePt t="14872" x="6932613" y="1263650"/>
          <p14:tracePt t="14879" x="6916738" y="1263650"/>
          <p14:tracePt t="14886" x="6884988" y="1263650"/>
          <p14:tracePt t="14900" x="6854825" y="1263650"/>
          <p14:tracePt t="14907" x="6807200" y="1295400"/>
          <p14:tracePt t="14913" x="6791325" y="1295400"/>
          <p14:tracePt t="14920" x="6759575" y="1295400"/>
          <p14:tracePt t="14928" x="6743700" y="1295400"/>
          <p14:tracePt t="14935" x="6711950" y="1311275"/>
          <p14:tracePt t="14942" x="6696075" y="1311275"/>
          <p14:tracePt t="14948" x="6664325" y="1311275"/>
          <p14:tracePt t="14955" x="6648450" y="1311275"/>
          <p14:tracePt t="14962" x="6632575" y="1327150"/>
          <p14:tracePt t="14969" x="6616700" y="1327150"/>
          <p14:tracePt t="14981" x="6600825" y="1327150"/>
          <p14:tracePt t="14989" x="6584950" y="1327150"/>
          <p14:tracePt t="15146" x="6584950" y="1343025"/>
          <p14:tracePt t="15217" x="6584950" y="1358900"/>
          <p14:tracePt t="15284" x="6584950" y="1374775"/>
          <p14:tracePt t="15353" x="6584950" y="1390650"/>
          <p14:tracePt t="15489" x="6584950" y="1406525"/>
          <p14:tracePt t="15517" x="6584950" y="1422400"/>
          <p14:tracePt t="15558" x="6584950" y="1438275"/>
          <p14:tracePt t="15572" x="6569075" y="1454150"/>
          <p14:tracePt t="15592" x="6569075" y="1470025"/>
          <p14:tracePt t="15613" x="6569075" y="1485900"/>
          <p14:tracePt t="15626" x="6569075" y="1501775"/>
          <p14:tracePt t="15633" x="6569075" y="1517650"/>
          <p14:tracePt t="15653" x="6569075" y="1547813"/>
          <p14:tracePt t="15661" x="6569075" y="1563688"/>
          <p14:tracePt t="15667" x="6569075" y="1579563"/>
          <p14:tracePt t="15674" x="6569075" y="1595438"/>
          <p14:tracePt t="15681" x="6584950" y="1611313"/>
          <p14:tracePt t="15688" x="6584950" y="1627188"/>
          <p14:tracePt t="15695" x="6584950" y="1658938"/>
          <p14:tracePt t="15701" x="6584950" y="1690688"/>
          <p14:tracePt t="15708" x="6584950" y="1722438"/>
          <p14:tracePt t="15715" x="6600825" y="1770063"/>
          <p14:tracePt t="15722" x="6600825" y="1801813"/>
          <p14:tracePt t="15729" x="6600825" y="1833563"/>
          <p14:tracePt t="15736" x="6600825" y="1895475"/>
          <p14:tracePt t="15743" x="6600825" y="1927225"/>
          <p14:tracePt t="15749" x="6600825" y="1990725"/>
          <p14:tracePt t="15756" x="6616700" y="2022475"/>
          <p14:tracePt t="15763" x="6616700" y="2054225"/>
          <p14:tracePt t="15770" x="6616700" y="2101850"/>
          <p14:tracePt t="15777" x="6616700" y="2149475"/>
          <p14:tracePt t="15784" x="6616700" y="2165350"/>
          <p14:tracePt t="15791" x="6616700" y="2212975"/>
          <p14:tracePt t="15797" x="6616700" y="2243138"/>
          <p14:tracePt t="15804" x="6616700" y="2259013"/>
          <p14:tracePt t="15811" x="6616700" y="2274888"/>
          <p14:tracePt t="15818" x="6616700" y="2290763"/>
          <p14:tracePt t="15825" x="6616700" y="2322513"/>
          <p14:tracePt t="15832" x="6616700" y="2338388"/>
          <p14:tracePt t="15839" x="6616700" y="2354263"/>
          <p14:tracePt t="15846" x="6616700" y="2370138"/>
          <p14:tracePt t="15852" x="6616700" y="2386013"/>
          <p14:tracePt t="15859" x="6632575" y="2401888"/>
          <p14:tracePt t="15866" x="6632575" y="2417763"/>
          <p14:tracePt t="15873" x="6632575" y="2433638"/>
          <p14:tracePt t="15880" x="6632575" y="2449513"/>
          <p14:tracePt t="15886" x="6632575" y="2481263"/>
          <p14:tracePt t="15893" x="6632575" y="2497138"/>
          <p14:tracePt t="15900" x="6632575" y="2513013"/>
          <p14:tracePt t="15907" x="6632575" y="2528888"/>
          <p14:tracePt t="15914" x="6632575" y="2560638"/>
          <p14:tracePt t="15921" x="6632575" y="2574925"/>
          <p14:tracePt t="15928" x="6648450" y="2606675"/>
          <p14:tracePt t="15934" x="6648450" y="2638425"/>
          <p14:tracePt t="15941" x="6648450" y="2686050"/>
          <p14:tracePt t="15948" x="6648450" y="2717800"/>
          <p14:tracePt t="15956" x="6648450" y="2749550"/>
          <p14:tracePt t="15963" x="6648450" y="2797175"/>
          <p14:tracePt t="15970" x="6648450" y="2828925"/>
          <p14:tracePt t="15976" x="6648450" y="2860675"/>
          <p14:tracePt t="15983" x="6632575" y="2922588"/>
          <p14:tracePt t="15990" x="6632575" y="2954338"/>
          <p14:tracePt t="15997" x="6616700" y="3001963"/>
          <p14:tracePt t="16004" x="6616700" y="3049588"/>
          <p14:tracePt t="16011" x="6616700" y="3113088"/>
          <p14:tracePt t="16018" x="6616700" y="3144838"/>
          <p14:tracePt t="16025" x="6616700" y="3208338"/>
          <p14:tracePt t="16032" x="6616700" y="3240088"/>
          <p14:tracePt t="16039" x="6616700" y="3302000"/>
          <p14:tracePt t="16045" x="6632575" y="3349625"/>
          <p14:tracePt t="16052" x="6632575" y="3381375"/>
          <p14:tracePt t="16058" x="6632575" y="3413125"/>
          <p14:tracePt t="16066" x="6632575" y="3444875"/>
          <p14:tracePt t="16072" x="6632575" y="3476625"/>
          <p14:tracePt t="16078" x="6632575" y="3492500"/>
          <p14:tracePt t="16085" x="6632575" y="3540125"/>
          <p14:tracePt t="16092" x="6632575" y="3556000"/>
          <p14:tracePt t="16099" x="6632575" y="3571875"/>
          <p14:tracePt t="16106" x="6632575" y="3587750"/>
          <p14:tracePt t="16113" x="6632575" y="3617913"/>
          <p14:tracePt t="16127" x="6632575" y="3633788"/>
          <p14:tracePt t="16134" x="6632575" y="3649663"/>
          <p14:tracePt t="16141" x="6632575" y="3665538"/>
          <p14:tracePt t="16147" x="6632575" y="3681413"/>
          <p14:tracePt t="16154" x="6648450" y="3697288"/>
          <p14:tracePt t="16161" x="6648450" y="3713163"/>
          <p14:tracePt t="16175" x="6648450" y="3729038"/>
          <p14:tracePt t="16181" x="6664325" y="3744913"/>
          <p14:tracePt t="16189" x="6664325" y="3760788"/>
          <p14:tracePt t="16195" x="6664325" y="3776663"/>
          <p14:tracePt t="16202" x="6680200" y="3792538"/>
          <p14:tracePt t="16209" x="6680200" y="3808413"/>
          <p14:tracePt t="16216" x="6696075" y="3824288"/>
          <p14:tracePt t="16223" x="6696075" y="3840163"/>
          <p14:tracePt t="16229" x="6696075" y="3856038"/>
          <p14:tracePt t="16236" x="6696075" y="3871913"/>
          <p14:tracePt t="16243" x="6711950" y="3903663"/>
          <p14:tracePt t="16250" x="6711950" y="3919538"/>
          <p14:tracePt t="16257" x="6727825" y="3949700"/>
          <p14:tracePt t="16264" x="6727825" y="3965575"/>
          <p14:tracePt t="16271" x="6727825" y="3981450"/>
          <p14:tracePt t="16277" x="6743700" y="4013200"/>
          <p14:tracePt t="16285" x="6759575" y="4029075"/>
          <p14:tracePt t="16291" x="6759575" y="4044950"/>
          <p14:tracePt t="16298" x="6791325" y="4076700"/>
          <p14:tracePt t="16305" x="6791325" y="4092575"/>
          <p14:tracePt t="16312" x="6807200" y="4108450"/>
          <p14:tracePt t="16319" x="6807200" y="4124325"/>
          <p14:tracePt t="16326" x="6823075" y="4140200"/>
          <p14:tracePt t="16332" x="6838950" y="4187825"/>
          <p14:tracePt t="16347" x="6838950" y="4219575"/>
          <p14:tracePt t="16353" x="6854825" y="4235450"/>
          <p14:tracePt t="16367" x="6869113" y="4251325"/>
          <p14:tracePt t="16381" x="6869113" y="4267200"/>
          <p14:tracePt t="16387" x="6869113" y="4283075"/>
          <p14:tracePt t="16415" x="6869113" y="4297363"/>
          <p14:tracePt t="16436" x="6884988" y="4313238"/>
          <p14:tracePt t="16449" x="6900863" y="4313238"/>
          <p14:tracePt t="16463" x="6916738" y="4329113"/>
          <p14:tracePt t="16476" x="6932613" y="4329113"/>
          <p14:tracePt t="16483" x="6948488" y="4344988"/>
          <p14:tracePt t="16497" x="6964363" y="4360863"/>
          <p14:tracePt t="16504" x="6980238" y="4376738"/>
          <p14:tracePt t="16511" x="6996113" y="4392613"/>
          <p14:tracePt t="16517" x="7027863" y="4408488"/>
          <p14:tracePt t="16524" x="7043738" y="4408488"/>
          <p14:tracePt t="16531" x="7059613" y="4424363"/>
          <p14:tracePt t="16538" x="7091363" y="4440238"/>
          <p14:tracePt t="16545" x="7123113" y="4471988"/>
          <p14:tracePt t="16552" x="7169150" y="4503738"/>
          <p14:tracePt t="16559" x="7200900" y="4535488"/>
          <p14:tracePt t="16566" x="7248525" y="4551363"/>
          <p14:tracePt t="16573" x="7280275" y="4598988"/>
          <p14:tracePt t="16580" x="7343775" y="4614863"/>
          <p14:tracePt t="16587" x="7375525" y="4629150"/>
          <p14:tracePt t="16593" x="7423150" y="4645025"/>
          <p14:tracePt t="16600" x="7485063" y="4676775"/>
          <p14:tracePt t="16606" x="7516813" y="4692650"/>
          <p14:tracePt t="16613" x="7580313" y="4708525"/>
          <p14:tracePt t="16620" x="7643813" y="4724400"/>
          <p14:tracePt t="16627" x="7675563" y="4756150"/>
          <p14:tracePt t="16634" x="7739063" y="4772025"/>
          <p14:tracePt t="16641" x="7770813" y="4803775"/>
          <p14:tracePt t="16648" x="7816850" y="4803775"/>
          <p14:tracePt t="16654" x="7848600" y="4835525"/>
          <p14:tracePt t="16662" x="7896225" y="4867275"/>
          <p14:tracePt t="16668" x="7927975" y="4867275"/>
          <p14:tracePt t="16675" x="7959725" y="4883150"/>
          <p14:tracePt t="16682" x="7975600" y="4899025"/>
          <p14:tracePt t="16689" x="8007350" y="4899025"/>
          <p14:tracePt t="16696" x="8054975" y="4946650"/>
          <p14:tracePt t="16702" x="8070850" y="4962525"/>
          <p14:tracePt t="16709" x="8101013" y="4976813"/>
          <p14:tracePt t="16716" x="8116888" y="4992688"/>
          <p14:tracePt t="16723" x="8132763" y="5008563"/>
          <p14:tracePt t="16730" x="8164513" y="5040313"/>
          <p14:tracePt t="16737" x="8212138" y="5056188"/>
          <p14:tracePt t="16744" x="8228013" y="5072063"/>
          <p14:tracePt t="16751" x="8259763" y="5119688"/>
          <p14:tracePt t="16757" x="8275638" y="5135563"/>
          <p14:tracePt t="16764" x="8307388" y="5151438"/>
          <p14:tracePt t="16771" x="8323263" y="5183188"/>
          <p14:tracePt t="16778" x="8370888" y="5199063"/>
          <p14:tracePt t="16785" x="8385175" y="5214938"/>
          <p14:tracePt t="16792" x="8416925" y="5246688"/>
          <p14:tracePt t="16799" x="8432800" y="5262563"/>
          <p14:tracePt t="16805" x="8464550" y="5294313"/>
          <p14:tracePt t="16812" x="8496300" y="5310188"/>
          <p14:tracePt t="16819" x="8559800" y="5324475"/>
          <p14:tracePt t="16826" x="8623300" y="5340350"/>
          <p14:tracePt t="16833" x="8686800" y="5372100"/>
          <p14:tracePt t="16840" x="8748713" y="5387975"/>
          <p14:tracePt t="16846" x="8812213" y="5403850"/>
          <p14:tracePt t="16853" x="8859838" y="5403850"/>
          <p14:tracePt t="16860" x="8955088" y="5403850"/>
          <p14:tracePt t="16867" x="9017000" y="5419725"/>
          <p14:tracePt t="16874" x="9064625" y="5451475"/>
          <p14:tracePt t="16881" x="9112250" y="5451475"/>
          <p14:tracePt t="16888" x="9191625" y="5451475"/>
          <p14:tracePt t="16894" x="9223375" y="5467350"/>
          <p14:tracePt t="16902" x="9286875" y="5483225"/>
          <p14:tracePt t="16909" x="9348788" y="5483225"/>
          <p14:tracePt t="16915" x="9428163" y="5483225"/>
          <p14:tracePt t="16922" x="9459913" y="5483225"/>
          <p14:tracePt t="16929" x="9523413" y="5483225"/>
          <p14:tracePt t="16936" x="9586913" y="5483225"/>
          <p14:tracePt t="16942" x="9648825" y="5483225"/>
          <p14:tracePt t="16950" x="9696450" y="5483225"/>
          <p14:tracePt t="16956" x="9759950" y="5483225"/>
          <p14:tracePt t="16963" x="9791700" y="5483225"/>
          <p14:tracePt t="16970" x="9839325" y="5483225"/>
          <p14:tracePt t="16977" x="9871075" y="5483225"/>
          <p14:tracePt t="16984" x="9886950" y="5483225"/>
          <p14:tracePt t="16991" x="9917113" y="5483225"/>
          <p14:tracePt t="16997" x="9932988" y="5483225"/>
          <p14:tracePt t="17004" x="9948863" y="5483225"/>
          <p14:tracePt t="18569" x="9964738" y="5467350"/>
          <p14:tracePt t="18573" x="9996488" y="5435600"/>
          <p14:tracePt t="18580" x="10012363" y="5387975"/>
          <p14:tracePt t="18586" x="10059988" y="5356225"/>
          <p14:tracePt t="18593" x="10075863" y="5324475"/>
          <p14:tracePt t="18600" x="10123488" y="5262563"/>
          <p14:tracePt t="18607" x="10155238" y="5214938"/>
          <p14:tracePt t="18614" x="10171113" y="5183188"/>
          <p14:tracePt t="18620" x="10217150" y="5119688"/>
          <p14:tracePt t="18627" x="10233025" y="5072063"/>
          <p14:tracePt t="18634" x="10248900" y="5040313"/>
          <p14:tracePt t="18641" x="10280650" y="5008563"/>
          <p14:tracePt t="18648" x="10296525" y="4962525"/>
          <p14:tracePt t="18655" x="10312400" y="4930775"/>
          <p14:tracePt t="18662" x="10328275" y="4867275"/>
          <p14:tracePt t="18669" x="10344150" y="4835525"/>
          <p14:tracePt t="18675" x="10375900" y="4772025"/>
          <p14:tracePt t="18682" x="10375900" y="4740275"/>
          <p14:tracePt t="18689" x="10375900" y="4692650"/>
          <p14:tracePt t="18696" x="10375900" y="4645025"/>
          <p14:tracePt t="18703" x="10391775" y="4598988"/>
          <p14:tracePt t="18710" x="10391775" y="4583113"/>
          <p14:tracePt t="18717" x="10391775" y="4551363"/>
          <p14:tracePt t="18723" x="10391775" y="4535488"/>
          <p14:tracePt t="18730" x="10391775" y="4519613"/>
          <p14:tracePt t="18737" x="10391775" y="4487863"/>
          <p14:tracePt t="18744" x="10391775" y="4471988"/>
          <p14:tracePt t="18751" x="10391775" y="4456113"/>
          <p14:tracePt t="18758" x="10391775" y="4440238"/>
          <p14:tracePt t="18765" x="10391775" y="4408488"/>
          <p14:tracePt t="18772" x="10375900" y="4392613"/>
          <p14:tracePt t="18779" x="10360025" y="4376738"/>
          <p14:tracePt t="18786" x="10360025" y="4344988"/>
          <p14:tracePt t="18799" x="10344150" y="4297363"/>
          <p14:tracePt t="18806" x="10328275" y="4297363"/>
          <p14:tracePt t="18813" x="10312400" y="4283075"/>
          <p14:tracePt t="18820" x="10312400" y="4267200"/>
          <p14:tracePt t="18827" x="10296525" y="4251325"/>
          <p14:tracePt t="18834" x="10280650" y="4235450"/>
          <p14:tracePt t="18841" x="10264775" y="4219575"/>
          <p14:tracePt t="18848" x="10264775" y="4203700"/>
          <p14:tracePt t="18855" x="10248900" y="4187825"/>
          <p14:tracePt t="18862" x="10233025" y="4171950"/>
          <p14:tracePt t="18868" x="10217150" y="4171950"/>
          <p14:tracePt t="18875" x="10202863" y="4140200"/>
          <p14:tracePt t="18881" x="10186988" y="4124325"/>
          <p14:tracePt t="18888" x="10171113" y="4108450"/>
          <p14:tracePt t="18895" x="10155238" y="4092575"/>
          <p14:tracePt t="18902" x="10139363" y="4076700"/>
          <p14:tracePt t="18909" x="10139363" y="4060825"/>
          <p14:tracePt t="18915" x="10123488" y="4044950"/>
          <p14:tracePt t="18922" x="10107613" y="4029075"/>
          <p14:tracePt t="18929" x="10091738" y="4013200"/>
          <p14:tracePt t="18936" x="10091738" y="3997325"/>
          <p14:tracePt t="18943" x="10059988" y="3997325"/>
          <p14:tracePt t="18950" x="10044113" y="3981450"/>
          <p14:tracePt t="18957" x="10044113" y="3965575"/>
          <p14:tracePt t="18963" x="10028238" y="3949700"/>
          <p14:tracePt t="18970" x="10012363" y="3935413"/>
          <p14:tracePt t="18977" x="9996488" y="3919538"/>
          <p14:tracePt t="18984" x="9948863" y="3903663"/>
          <p14:tracePt t="18991" x="9932988" y="3871913"/>
          <p14:tracePt t="18998" x="9902825" y="3871913"/>
          <p14:tracePt t="19005" x="9871075" y="3856038"/>
          <p14:tracePt t="19011" x="9839325" y="3808413"/>
          <p14:tracePt t="19018" x="9807575" y="3808413"/>
          <p14:tracePt t="19025" x="9775825" y="3792538"/>
          <p14:tracePt t="19032" x="9744075" y="3792538"/>
          <p14:tracePt t="19039" x="9696450" y="3776663"/>
          <p14:tracePt t="19046" x="9664700" y="3776663"/>
          <p14:tracePt t="19053" x="9601200" y="3760788"/>
          <p14:tracePt t="19059" x="9571038" y="3760788"/>
          <p14:tracePt t="19066" x="9539288" y="3760788"/>
          <p14:tracePt t="19073" x="9491663" y="3760788"/>
          <p14:tracePt t="19080" x="9459913" y="3729038"/>
          <p14:tracePt t="19087" x="9444038" y="3729038"/>
          <p14:tracePt t="19094" x="9412288" y="3729038"/>
          <p14:tracePt t="19100" x="9396413" y="3729038"/>
          <p14:tracePt t="19107" x="9364663" y="3729038"/>
          <p14:tracePt t="19114" x="9332913" y="3729038"/>
          <p14:tracePt t="19121" x="9286875" y="3729038"/>
          <p14:tracePt t="19128" x="9271000" y="3729038"/>
          <p14:tracePt t="19135" x="9239250" y="3729038"/>
          <p14:tracePt t="19142" x="9223375" y="3713163"/>
          <p14:tracePt t="19149" x="9191625" y="3713163"/>
          <p14:tracePt t="19155" x="9175750" y="3713163"/>
          <p14:tracePt t="19162" x="9144000" y="3713163"/>
          <p14:tracePt t="19169" x="9128125" y="3713163"/>
          <p14:tracePt t="19176" x="9112250" y="3713163"/>
          <p14:tracePt t="19183" x="9096375" y="3713163"/>
          <p14:tracePt t="19190" x="9080500" y="3713163"/>
          <p14:tracePt t="19196" x="9064625" y="3713163"/>
          <p14:tracePt t="19203" x="9048750" y="3713163"/>
          <p14:tracePt t="19210" x="9032875" y="3713163"/>
          <p14:tracePt t="19217" x="9017000" y="3713163"/>
          <p14:tracePt t="19224" x="9001125" y="3713163"/>
          <p14:tracePt t="19231" x="8986838" y="3713163"/>
          <p14:tracePt t="19238" x="8970963" y="3713163"/>
          <p14:tracePt t="19244" x="8955088" y="3713163"/>
          <p14:tracePt t="19251" x="8939213" y="3697288"/>
          <p14:tracePt t="19258" x="8923338" y="3697288"/>
          <p14:tracePt t="19265" x="8907463" y="3697288"/>
          <p14:tracePt t="19272" x="8891588" y="3697288"/>
          <p14:tracePt t="19279" x="8875713" y="3697288"/>
          <p14:tracePt t="19285" x="8859838" y="3697288"/>
          <p14:tracePt t="19292" x="8843963" y="3697288"/>
          <p14:tracePt t="19306" x="8828088" y="3697288"/>
          <p14:tracePt t="19313" x="8812213" y="3697288"/>
          <p14:tracePt t="19321" x="8780463" y="3697288"/>
          <p14:tracePt t="19327" x="8764588" y="3697288"/>
          <p14:tracePt t="19341" x="8748713" y="3697288"/>
          <p14:tracePt t="19348" x="8732838" y="3697288"/>
          <p14:tracePt t="19356" x="8716963" y="3697288"/>
          <p14:tracePt t="19361" x="8701088" y="3697288"/>
          <p14:tracePt t="19368" x="8686800" y="3697288"/>
          <p14:tracePt t="19375" x="8670925" y="3697288"/>
          <p14:tracePt t="19382" x="8655050" y="3697288"/>
          <p14:tracePt t="19389" x="8639175" y="3697288"/>
          <p14:tracePt t="19403" x="8623300" y="3697288"/>
          <p14:tracePt t="19410" x="8607425" y="3697288"/>
          <p14:tracePt t="19423" x="8591550" y="3697288"/>
          <p14:tracePt t="19437" x="8575675" y="3697288"/>
          <p14:tracePt t="19444" x="8559800" y="3697288"/>
          <p14:tracePt t="19451" x="8543925" y="3697288"/>
          <p14:tracePt t="19464" x="8528050" y="3697288"/>
          <p14:tracePt t="19492" x="8496300" y="3697288"/>
          <p14:tracePt t="19512" x="8480425" y="3697288"/>
          <p14:tracePt t="19519" x="8464550" y="3697288"/>
          <p14:tracePt t="19532" x="8448675" y="3681413"/>
          <p14:tracePt t="19554" x="8432800" y="3681413"/>
          <p14:tracePt t="19581" x="8416925" y="3665538"/>
          <p14:tracePt t="19588" x="8401050" y="3665538"/>
          <p14:tracePt t="19656" x="8385175" y="3649663"/>
          <p14:tracePt t="19790" x="8385175" y="3633788"/>
          <p14:tracePt t="19793" x="8401050" y="3633788"/>
          <p14:tracePt t="19827" x="8416925" y="3633788"/>
          <p14:tracePt t="19863" x="8432800" y="3633788"/>
          <p14:tracePt t="19876" x="8448675" y="3633788"/>
          <p14:tracePt t="19896" x="8464550" y="3633788"/>
          <p14:tracePt t="19903" x="8480425" y="3633788"/>
          <p14:tracePt t="19910" x="8496300" y="3633788"/>
          <p14:tracePt t="19924" x="8512175" y="3617913"/>
          <p14:tracePt t="19930" x="8528050" y="3617913"/>
          <p14:tracePt t="19945" x="8543925" y="3617913"/>
          <p14:tracePt t="19951" x="8559800" y="3617913"/>
          <p14:tracePt t="19965" x="8575675" y="3617913"/>
          <p14:tracePt t="19971" x="8591550" y="3617913"/>
          <p14:tracePt t="19978" x="8607425" y="3617913"/>
          <p14:tracePt t="19985" x="8623300" y="3617913"/>
          <p14:tracePt t="19992" x="8639175" y="3617913"/>
          <p14:tracePt t="19999" x="8655050" y="3617913"/>
          <p14:tracePt t="20007" x="8670925" y="3602038"/>
          <p14:tracePt t="20013" x="8686800" y="3602038"/>
          <p14:tracePt t="20020" x="8701088" y="3602038"/>
          <p14:tracePt t="20027" x="8716963" y="3602038"/>
          <p14:tracePt t="20033" x="8732838" y="3602038"/>
          <p14:tracePt t="20040" x="8748713" y="3602038"/>
          <p14:tracePt t="20047" x="8764588" y="3602038"/>
          <p14:tracePt t="20060" x="8780463" y="3602038"/>
          <p14:tracePt t="20067" x="8796338" y="3602038"/>
          <p14:tracePt t="20081" x="8812213" y="3602038"/>
          <p14:tracePt t="20088" x="8828088" y="3617913"/>
          <p14:tracePt t="20109" x="8843963" y="3617913"/>
          <p14:tracePt t="20116" x="8859838" y="3617913"/>
          <p14:tracePt t="20130" x="8875713" y="3617913"/>
          <p14:tracePt t="20136" x="8891588" y="3617913"/>
          <p14:tracePt t="20150" x="8907463" y="3617913"/>
          <p14:tracePt t="20164" x="8923338" y="3617913"/>
          <p14:tracePt t="20177" x="8939213" y="3617913"/>
          <p14:tracePt t="20184" x="8955088" y="3617913"/>
          <p14:tracePt t="20198" x="8970963" y="3633788"/>
          <p14:tracePt t="20205" x="8986838" y="3633788"/>
          <p14:tracePt t="20226" x="9001125" y="3633788"/>
          <p14:tracePt t="20239" x="9017000" y="3633788"/>
          <p14:tracePt t="20246" x="9032875" y="3633788"/>
          <p14:tracePt t="20259" x="9048750" y="3633788"/>
          <p14:tracePt t="20266" x="9064625" y="3633788"/>
          <p14:tracePt t="20273" x="9080500" y="3633788"/>
          <p14:tracePt t="20280" x="9096375" y="3649663"/>
          <p14:tracePt t="20287" x="9112250" y="3649663"/>
          <p14:tracePt t="20294" x="9128125" y="3649663"/>
          <p14:tracePt t="20300" x="9144000" y="3649663"/>
          <p14:tracePt t="20314" x="9159875" y="3649663"/>
          <p14:tracePt t="20328" x="9175750" y="3665538"/>
          <p14:tracePt t="20335" x="9191625" y="3665538"/>
          <p14:tracePt t="20342" x="9207500" y="3665538"/>
          <p14:tracePt t="20362" x="9223375" y="3665538"/>
          <p14:tracePt t="20376" x="9239250" y="3665538"/>
          <p14:tracePt t="20383" x="9255125" y="3681413"/>
          <p14:tracePt t="20404" x="9271000" y="3681413"/>
          <p14:tracePt t="20424" x="9286875" y="3681413"/>
          <p14:tracePt t="20431" x="9301163" y="3681413"/>
          <p14:tracePt t="20452" x="9317038" y="3681413"/>
          <p14:tracePt t="20472" x="9332913" y="3681413"/>
          <p14:tracePt t="20500" x="9348788" y="3681413"/>
          <p14:tracePt t="20520" x="9364663" y="3681413"/>
          <p14:tracePt t="20541" x="9380538" y="3681413"/>
          <p14:tracePt t="20583" x="9396413" y="3665538"/>
          <p14:tracePt t="20610" x="9412288" y="3665538"/>
          <p14:tracePt t="20637" x="9412288" y="3649663"/>
          <p14:tracePt t="20657" x="9428163" y="3633788"/>
          <p14:tracePt t="20679" x="9428163" y="3617913"/>
          <p14:tracePt t="20698" x="9428163" y="3602038"/>
          <p14:tracePt t="20705" x="9428163" y="3587750"/>
          <p14:tracePt t="20719" x="9444038" y="3571875"/>
          <p14:tracePt t="20726" x="9444038" y="3556000"/>
          <p14:tracePt t="20732" x="9444038" y="3540125"/>
          <p14:tracePt t="20739" x="9459913" y="3524250"/>
          <p14:tracePt t="20746" x="9459913" y="3508375"/>
          <p14:tracePt t="20753" x="9459913" y="3492500"/>
          <p14:tracePt t="20760" x="9459913" y="3460750"/>
          <p14:tracePt t="20767" x="9459913" y="3444875"/>
          <p14:tracePt t="20774" x="9459913" y="3413125"/>
          <p14:tracePt t="20781" x="9459913" y="3397250"/>
          <p14:tracePt t="20788" x="9459913" y="3365500"/>
          <p14:tracePt t="20794" x="9459913" y="3349625"/>
          <p14:tracePt t="20801" x="9459913" y="3333750"/>
          <p14:tracePt t="20808" x="9459913" y="3317875"/>
          <p14:tracePt t="20815" x="9459913" y="3302000"/>
          <p14:tracePt t="20822" x="9459913" y="3286125"/>
          <p14:tracePt t="20829" x="9444038" y="3286125"/>
          <p14:tracePt t="20843" x="9444038" y="3270250"/>
          <p14:tracePt t="20863" x="9444038" y="3255963"/>
          <p14:tracePt t="20884" x="9428163" y="3240088"/>
          <p14:tracePt t="20891" x="9412288" y="3240088"/>
          <p14:tracePt t="20912" x="9396413" y="3224213"/>
          <p14:tracePt t="20932" x="9380538" y="3208338"/>
          <p14:tracePt t="20946" x="9364663" y="3208338"/>
          <p14:tracePt t="20952" x="9348788" y="3192463"/>
          <p14:tracePt t="20959" x="9332913" y="3192463"/>
          <p14:tracePt t="20972" x="9317038" y="3192463"/>
          <p14:tracePt t="20979" x="9301163" y="3192463"/>
          <p14:tracePt t="20986" x="9286875" y="3176588"/>
          <p14:tracePt t="20993" x="9271000" y="3176588"/>
          <p14:tracePt t="21000" x="9239250" y="3176588"/>
          <p14:tracePt t="21007" x="9223375" y="3176588"/>
          <p14:tracePt t="21014" x="9175750" y="3176588"/>
          <p14:tracePt t="21020" x="9128125" y="3176588"/>
          <p14:tracePt t="21027" x="9080500" y="3176588"/>
          <p14:tracePt t="21034" x="9064625" y="3176588"/>
          <p14:tracePt t="21041" x="9017000" y="3176588"/>
          <p14:tracePt t="21049" x="8986838" y="3176588"/>
          <p14:tracePt t="21055" x="8939213" y="3192463"/>
          <p14:tracePt t="21062" x="8907463" y="3192463"/>
          <p14:tracePt t="21069" x="8875713" y="3224213"/>
          <p14:tracePt t="21076" x="8812213" y="3224213"/>
          <p14:tracePt t="21082" x="8780463" y="3240088"/>
          <p14:tracePt t="21089" x="8716963" y="3255963"/>
          <p14:tracePt t="21096" x="8670925" y="3255963"/>
          <p14:tracePt t="21103" x="8639175" y="3270250"/>
          <p14:tracePt t="21110" x="8575675" y="3302000"/>
          <p14:tracePt t="21117" x="8512175" y="3317875"/>
          <p14:tracePt t="21124" x="8464550" y="3333750"/>
          <p14:tracePt t="21131" x="8416925" y="3349625"/>
          <p14:tracePt t="21137" x="8355013" y="3381375"/>
          <p14:tracePt t="21144" x="8307388" y="3381375"/>
          <p14:tracePt t="21151" x="8243888" y="3397250"/>
          <p14:tracePt t="21158" x="8180388" y="3397250"/>
          <p14:tracePt t="21165" x="8148638" y="3397250"/>
          <p14:tracePt t="21171" x="8085138" y="3397250"/>
          <p14:tracePt t="21178" x="8023225" y="3413125"/>
          <p14:tracePt t="21185" x="7991475" y="3413125"/>
          <p14:tracePt t="21192" x="7927975" y="3444875"/>
          <p14:tracePt t="21199" x="7896225" y="3444875"/>
          <p14:tracePt t="21206" x="7864475" y="3444875"/>
          <p14:tracePt t="21213" x="7816850" y="3444875"/>
          <p14:tracePt t="21220" x="7785100" y="3444875"/>
          <p14:tracePt t="21226" x="7754938" y="3444875"/>
          <p14:tracePt t="21233" x="7739063" y="3444875"/>
          <p14:tracePt t="21240" x="7723188" y="3444875"/>
          <p14:tracePt t="21247" x="7691438" y="3444875"/>
          <p14:tracePt t="21254" x="7675563" y="3444875"/>
          <p14:tracePt t="21261" x="7659688" y="3444875"/>
          <p14:tracePt t="21267" x="7643813" y="3444875"/>
          <p14:tracePt t="21274" x="7627938" y="3444875"/>
          <p14:tracePt t="21281" x="7612063" y="3444875"/>
          <p14:tracePt t="21288" x="7596188" y="3444875"/>
          <p14:tracePt t="21295" x="7580313" y="3444875"/>
          <p14:tracePt t="21315" x="7564438" y="3429000"/>
          <p14:tracePt t="21323" x="7548563" y="3429000"/>
          <p14:tracePt t="21329" x="7532688" y="3429000"/>
          <p14:tracePt t="21343" x="7516813" y="3413125"/>
          <p14:tracePt t="21357" x="7485063" y="3413125"/>
          <p14:tracePt t="21363" x="7485063" y="3397250"/>
          <p14:tracePt t="21370" x="7469188" y="3381375"/>
          <p14:tracePt t="21385" x="7454900" y="3381375"/>
          <p14:tracePt t="21412" x="7439025" y="3365500"/>
          <p14:tracePt t="21432" x="7423150" y="3365500"/>
          <p14:tracePt t="21439" x="7407275" y="3349625"/>
          <p14:tracePt t="21508" x="7407275" y="3333750"/>
          <p14:tracePt t="21549" x="7407275" y="3317875"/>
          <p14:tracePt t="21576" x="7407275" y="3302000"/>
          <p14:tracePt t="21597" x="7423150" y="3302000"/>
          <p14:tracePt t="21617" x="7439025" y="3302000"/>
          <p14:tracePt t="21631" x="7469188" y="3302000"/>
          <p14:tracePt t="21638" x="7485063" y="3302000"/>
          <p14:tracePt t="21644" x="7500938" y="3286125"/>
          <p14:tracePt t="21652" x="7532688" y="3286125"/>
          <p14:tracePt t="21658" x="7548563" y="3286125"/>
          <p14:tracePt t="21665" x="7580313" y="3255963"/>
          <p14:tracePt t="21672" x="7612063" y="3255963"/>
          <p14:tracePt t="21679" x="7675563" y="3255963"/>
          <p14:tracePt t="21686" x="7707313" y="3240088"/>
          <p14:tracePt t="21693" x="7770813" y="3240088"/>
          <p14:tracePt t="21699" x="7832725" y="3224213"/>
          <p14:tracePt t="21706" x="7896225" y="3208338"/>
          <p14:tracePt t="21713" x="7975600" y="3208338"/>
          <p14:tracePt t="21720" x="8070850" y="3176588"/>
          <p14:tracePt t="21727" x="8116888" y="3176588"/>
          <p14:tracePt t="21734" x="8180388" y="3160713"/>
          <p14:tracePt t="21741" x="8243888" y="3160713"/>
          <p14:tracePt t="21747" x="8307388" y="3144838"/>
          <p14:tracePt t="21754" x="8355013" y="3144838"/>
          <p14:tracePt t="21761" x="8416925" y="3144838"/>
          <p14:tracePt t="21768" x="8496300" y="3144838"/>
          <p14:tracePt t="21775" x="8559800" y="3144838"/>
          <p14:tracePt t="21782" x="8591550" y="3144838"/>
          <p14:tracePt t="21789" x="8655050" y="3144838"/>
          <p14:tracePt t="21795" x="8716963" y="3144838"/>
          <p14:tracePt t="21802" x="8748713" y="3144838"/>
          <p14:tracePt t="21809" x="8812213" y="3160713"/>
          <p14:tracePt t="21816" x="8843963" y="3160713"/>
          <p14:tracePt t="21823" x="8891588" y="3192463"/>
          <p14:tracePt t="21830" x="8923338" y="3192463"/>
          <p14:tracePt t="21836" x="8955088" y="3192463"/>
          <p14:tracePt t="21843" x="8986838" y="3192463"/>
          <p14:tracePt t="21850" x="9001125" y="3192463"/>
          <p14:tracePt t="21857" x="9032875" y="3192463"/>
          <p14:tracePt t="21864" x="9048750" y="3192463"/>
          <p14:tracePt t="21871" x="9112250" y="3192463"/>
          <p14:tracePt t="21878" x="9128125" y="3192463"/>
          <p14:tracePt t="21885" x="9159875" y="3192463"/>
          <p14:tracePt t="21891" x="9191625" y="3192463"/>
          <p14:tracePt t="21898" x="9223375" y="3192463"/>
          <p14:tracePt t="21905" x="9271000" y="3192463"/>
          <p14:tracePt t="21912" x="9301163" y="3192463"/>
          <p14:tracePt t="21919" x="9332913" y="3192463"/>
          <p14:tracePt t="21926" x="9364663" y="3192463"/>
          <p14:tracePt t="21933" x="9412288" y="3192463"/>
          <p14:tracePt t="21940" x="9444038" y="3192463"/>
          <p14:tracePt t="21947" x="9507538" y="3192463"/>
          <p14:tracePt t="21954" x="9523413" y="3192463"/>
          <p14:tracePt t="21961" x="9555163" y="3192463"/>
          <p14:tracePt t="21968" x="9571038" y="3192463"/>
          <p14:tracePt t="21974" x="9586913" y="3192463"/>
          <p14:tracePt t="21981" x="9617075" y="3192463"/>
          <p14:tracePt t="21989" x="9632950" y="3192463"/>
          <p14:tracePt t="21995" x="9664700" y="3192463"/>
          <p14:tracePt t="22002" x="9680575" y="3192463"/>
          <p14:tracePt t="22009" x="9696450" y="3192463"/>
          <p14:tracePt t="22016" x="9728200" y="3192463"/>
          <p14:tracePt t="22029" x="9759950" y="3192463"/>
          <p14:tracePt t="22036" x="9775825" y="3192463"/>
          <p14:tracePt t="22042" x="9791700" y="3176588"/>
          <p14:tracePt t="22049" x="9807575" y="3176588"/>
          <p14:tracePt t="22056" x="9823450" y="3160713"/>
          <p14:tracePt t="22063" x="9839325" y="3160713"/>
          <p14:tracePt t="22070" x="9855200" y="3160713"/>
          <p14:tracePt t="22077" x="9871075" y="3144838"/>
          <p14:tracePt t="22083" x="9886950" y="3144838"/>
          <p14:tracePt t="22090" x="9902825" y="3128963"/>
          <p14:tracePt t="22097" x="9917113" y="3128963"/>
          <p14:tracePt t="22104" x="9917113" y="3113088"/>
          <p14:tracePt t="22118" x="9932988" y="3113088"/>
          <p14:tracePt t="22125" x="9948863" y="3113088"/>
          <p14:tracePt t="22146" x="9964738" y="3097213"/>
          <p14:tracePt t="22166" x="9980613" y="3097213"/>
          <p14:tracePt t="22193" x="9996488" y="3081338"/>
          <p14:tracePt t="22372" x="9980613" y="3097213"/>
          <p14:tracePt t="22413" x="9964738" y="3097213"/>
          <p14:tracePt t="22440" x="9948863" y="3113088"/>
          <p14:tracePt t="22468" x="9932988" y="3128963"/>
          <p14:tracePt t="22488" x="9917113" y="3128963"/>
          <p14:tracePt t="22523" x="9902825" y="3144838"/>
          <p14:tracePt t="22536" x="9902825" y="3160713"/>
          <p14:tracePt t="22557" x="9886950" y="3160713"/>
          <p14:tracePt t="22571" x="9871075" y="3176588"/>
          <p14:tracePt t="22598" x="9855200" y="3192463"/>
          <p14:tracePt t="22604" x="9839325" y="3208338"/>
          <p14:tracePt t="22619" x="9823450" y="3224213"/>
          <p14:tracePt t="22626" x="9807575" y="3224213"/>
          <p14:tracePt t="22639" x="9791700" y="3240088"/>
          <p14:tracePt t="22647" x="9775825" y="3255963"/>
          <p14:tracePt t="22653" x="9759950" y="3270250"/>
          <p14:tracePt t="22660" x="9744075" y="3270250"/>
          <p14:tracePt t="22667" x="9744075" y="3286125"/>
          <p14:tracePt t="22674" x="9712325" y="3302000"/>
          <p14:tracePt t="22681" x="9696450" y="3302000"/>
          <p14:tracePt t="22687" x="9680575" y="3317875"/>
          <p14:tracePt t="22694" x="9664700" y="3317875"/>
          <p14:tracePt t="22701" x="9648825" y="3333750"/>
          <p14:tracePt t="22708" x="9632950" y="3333750"/>
          <p14:tracePt t="22714" x="9617075" y="3349625"/>
          <p14:tracePt t="22721" x="9601200" y="3349625"/>
          <p14:tracePt t="22735" x="9586913" y="3349625"/>
          <p14:tracePt t="22743" x="9571038" y="3349625"/>
          <p14:tracePt t="22749" x="9571038" y="3365500"/>
          <p14:tracePt t="22756" x="9555163" y="3365500"/>
          <p14:tracePt t="22785" x="9539288" y="3381375"/>
          <p14:tracePt t="22804" x="9523413" y="3381375"/>
          <p14:tracePt t="22811" x="9507538" y="3397250"/>
          <p14:tracePt t="22831" x="9491663" y="3397250"/>
          <p14:tracePt t="22852" x="9475788" y="3397250"/>
          <p14:tracePt t="22880" x="9459913" y="3413125"/>
          <p14:tracePt t="22900" x="9444038" y="3413125"/>
          <p14:tracePt t="22948" x="9444038" y="3429000"/>
          <p14:tracePt t="22989" x="9444038" y="3444875"/>
          <p14:tracePt t="23010" x="9444038" y="3460750"/>
          <p14:tracePt t="23059" x="9444038" y="3476625"/>
          <p14:tracePt t="23189" x="9459913" y="3476625"/>
          <p14:tracePt t="23236" x="9459913" y="3460750"/>
          <p14:tracePt t="23352" x="9475788" y="3444875"/>
          <p14:tracePt t="23469" x="9491663" y="3444875"/>
          <p14:tracePt t="23518" x="9507538" y="3444875"/>
          <p14:tracePt t="23558" x="9523413" y="3444875"/>
          <p14:tracePt t="23565" x="9539288" y="3444875"/>
          <p14:tracePt t="23585" x="9555163" y="3444875"/>
          <p14:tracePt t="23599" x="9571038" y="3444875"/>
          <p14:tracePt t="23606" x="9586913" y="3444875"/>
          <p14:tracePt t="23620" x="9601200" y="3444875"/>
          <p14:tracePt t="23626" x="9632950" y="3444875"/>
          <p14:tracePt t="23633" x="9648825" y="3444875"/>
          <p14:tracePt t="23640" x="9664700" y="3444875"/>
          <p14:tracePt t="23647" x="9680575" y="3444875"/>
          <p14:tracePt t="23654" x="9696450" y="3444875"/>
          <p14:tracePt t="23661" x="9728200" y="3460750"/>
          <p14:tracePt t="23674" x="9775825" y="3460750"/>
          <p14:tracePt t="23682" x="9775825" y="3476625"/>
          <p14:tracePt t="23688" x="9791700" y="3476625"/>
          <p14:tracePt t="23695" x="9807575" y="3476625"/>
          <p14:tracePt t="23702" x="9823450" y="3476625"/>
          <p14:tracePt t="23709" x="9839325" y="3492500"/>
          <p14:tracePt t="23722" x="9855200" y="3508375"/>
          <p14:tracePt t="23736" x="9871075" y="3508375"/>
          <p14:tracePt t="23743" x="9886950" y="3508375"/>
          <p14:tracePt t="23757" x="9902825" y="3524250"/>
          <p14:tracePt t="23771" x="9917113" y="3524250"/>
          <p14:tracePt t="23785" x="9932988" y="3524250"/>
          <p14:tracePt t="23791" x="9948863" y="3540125"/>
          <p14:tracePt t="23814" x="9964738" y="3540125"/>
          <p14:tracePt t="23825" x="9980613" y="3556000"/>
          <p14:tracePt t="23832" x="9996488" y="3556000"/>
          <p14:tracePt t="23853" x="10012363" y="3571875"/>
          <p14:tracePt t="23859" x="10028238" y="3571875"/>
          <p14:tracePt t="23881" x="10028238" y="3587750"/>
          <p14:tracePt t="23894" x="10044113" y="3587750"/>
          <p14:tracePt t="23901" x="10044113" y="3602038"/>
          <p14:tracePt t="23908" x="10059988" y="3602038"/>
          <p14:tracePt t="23928" x="10075863" y="3617913"/>
          <p14:tracePt t="23949" x="10075863" y="3633788"/>
          <p14:tracePt t="23970" x="10075863" y="3649663"/>
          <p14:tracePt t="23997" x="10075863" y="3665538"/>
          <p14:tracePt t="24017" x="10075863" y="3681413"/>
          <p14:tracePt t="24039" x="10075863" y="3697288"/>
          <p14:tracePt t="24066" x="10075863" y="3713163"/>
          <p14:tracePt t="24108" x="10075863" y="3729038"/>
          <p14:tracePt t="24240" x="10059988" y="3729038"/>
          <p14:tracePt t="24315" x="10059988" y="3713163"/>
          <p14:tracePt t="24491" x="10075863" y="3713163"/>
          <p14:tracePt t="24587" x="10075863" y="3729038"/>
          <p14:tracePt t="25293" x="10075863" y="3744913"/>
          <p14:tracePt t="25320" x="10075863" y="3760788"/>
          <p14:tracePt t="25349" x="10075863" y="3776663"/>
          <p14:tracePt t="25389" x="10075863" y="3792538"/>
          <p14:tracePt t="25416" x="10075863" y="3808413"/>
          <p14:tracePt t="25437" x="10075863" y="3824288"/>
          <p14:tracePt t="25451" x="10059988" y="3840163"/>
          <p14:tracePt t="25458" x="10059988" y="3856038"/>
          <p14:tracePt t="25479" x="10059988" y="3887788"/>
          <p14:tracePt t="25485" x="10059988" y="3903663"/>
          <p14:tracePt t="25499" x="10059988" y="3919538"/>
          <p14:tracePt t="25505" x="10044113" y="3935413"/>
          <p14:tracePt t="25512" x="10044113" y="3949700"/>
          <p14:tracePt t="25526" x="10044113" y="3965575"/>
          <p14:tracePt t="25533" x="10044113" y="3981450"/>
          <p14:tracePt t="25554" x="10044113" y="3997325"/>
          <p14:tracePt t="25567" x="10028238" y="4013200"/>
          <p14:tracePt t="25574" x="10028238" y="4029075"/>
          <p14:tracePt t="25581" x="10028238" y="4044950"/>
          <p14:tracePt t="25601" x="10012363" y="4060825"/>
          <p14:tracePt t="25608" x="10012363" y="4076700"/>
          <p14:tracePt t="25622" x="10012363" y="4092575"/>
          <p14:tracePt t="25637" x="10012363" y="4108450"/>
          <p14:tracePt t="25642" x="10012363" y="4124325"/>
          <p14:tracePt t="25649" x="9996488" y="4140200"/>
          <p14:tracePt t="25663" x="9996488" y="4156075"/>
          <p14:tracePt t="25670" x="9996488" y="4171950"/>
          <p14:tracePt t="25684" x="9996488" y="4187825"/>
          <p14:tracePt t="25719" x="9980613" y="4203700"/>
          <p14:tracePt t="25780" x="9964738" y="4203700"/>
          <p14:tracePt t="25938" x="9964738" y="4187825"/>
          <p14:tracePt t="26329" x="9980613" y="4187825"/>
          <p14:tracePt t="26405" x="9996488" y="4187825"/>
          <p14:tracePt t="26446" x="10012363" y="4187825"/>
          <p14:tracePt t="26487" x="10028238" y="4203700"/>
          <p14:tracePt t="26513" x="10044113" y="4203700"/>
          <p14:tracePt t="26534" x="10044113" y="4219575"/>
          <p14:tracePt t="26554" x="10059988" y="4235450"/>
          <p14:tracePt t="26561" x="10075863" y="4235450"/>
          <p14:tracePt t="26596" x="10075863" y="4251325"/>
          <p14:tracePt t="26630" x="10091738" y="4267200"/>
          <p14:tracePt t="26652" x="10107613" y="4283075"/>
          <p14:tracePt t="26693" x="10107613" y="4297363"/>
          <p14:tracePt t="26699" x="10123488" y="4297363"/>
          <p14:tracePt t="26733" x="10123488" y="4313238"/>
          <p14:tracePt t="26749" x="10123488" y="4329113"/>
          <p14:tracePt t="26781" x="10123488" y="4344988"/>
          <p14:tracePt t="26831" x="10123488" y="4360863"/>
          <p14:tracePt t="26918" x="10107613" y="4376738"/>
          <p14:tracePt t="26953" x="10091738" y="4376738"/>
          <p14:tracePt t="26987" x="10091738" y="4392613"/>
          <p14:tracePt t="26994" x="10075863" y="4408488"/>
          <p14:tracePt t="27014" x="10059988" y="4408488"/>
          <p14:tracePt t="27021" x="10059988" y="4424363"/>
          <p14:tracePt t="27035" x="10059988" y="4440238"/>
          <p14:tracePt t="27042" x="10044113" y="4440238"/>
          <p14:tracePt t="27062" x="10044113" y="4456113"/>
          <p14:tracePt t="27090" x="10028238" y="4471988"/>
          <p14:tracePt t="27125" x="10028238" y="4487863"/>
          <p14:tracePt t="27179" x="10028238" y="4503738"/>
          <p14:tracePt t="27227" x="10012363" y="4519613"/>
          <p14:tracePt t="27249" x="10012363" y="4535488"/>
          <p14:tracePt t="27268" x="10012363" y="4551363"/>
          <p14:tracePt t="27282" x="9996488" y="4567238"/>
          <p14:tracePt t="27288" x="9996488" y="4583113"/>
          <p14:tracePt t="27337" x="9996488" y="4598988"/>
          <p14:tracePt t="27364" x="9980613" y="4614863"/>
          <p14:tracePt t="29793" x="9964738" y="4614863"/>
          <p14:tracePt t="29799" x="9948863" y="4614863"/>
          <p14:tracePt t="29806" x="9917113" y="4614863"/>
          <p14:tracePt t="29812" x="9871075" y="4614863"/>
          <p14:tracePt t="29819" x="9839325" y="4645025"/>
          <p14:tracePt t="29826" x="9775825" y="4645025"/>
          <p14:tracePt t="29833" x="9744075" y="4660900"/>
          <p14:tracePt t="29840" x="9680575" y="4660900"/>
          <p14:tracePt t="29847" x="9648825" y="4660900"/>
          <p14:tracePt t="29854" x="9571038" y="4660900"/>
          <p14:tracePt t="29860" x="9523413" y="4660900"/>
          <p14:tracePt t="29867" x="9491663" y="4660900"/>
          <p14:tracePt t="29874" x="9428163" y="4660900"/>
          <p14:tracePt t="29881" x="9364663" y="4660900"/>
          <p14:tracePt t="29888" x="9332913" y="4660900"/>
          <p14:tracePt t="29895" x="9301163" y="4660900"/>
          <p14:tracePt t="29902" x="9271000" y="4629150"/>
          <p14:tracePt t="29908" x="9223375" y="4629150"/>
          <p14:tracePt t="29915" x="9175750" y="4629150"/>
          <p14:tracePt t="29922" x="9112250" y="4629150"/>
          <p14:tracePt t="29929" x="9080500" y="4629150"/>
          <p14:tracePt t="29936" x="9064625" y="4629150"/>
          <p14:tracePt t="29943" x="9032875" y="4629150"/>
          <p14:tracePt t="29950" x="8986838" y="4629150"/>
          <p14:tracePt t="29956" x="8970963" y="4629150"/>
          <p14:tracePt t="29963" x="8939213" y="4629150"/>
          <p14:tracePt t="29970" x="8923338" y="4629150"/>
          <p14:tracePt t="29977" x="8907463" y="4629150"/>
          <p14:tracePt t="29984" x="8875713" y="4629150"/>
          <p14:tracePt t="29998" x="8843963" y="4629150"/>
          <p14:tracePt t="30012" x="8812213" y="4629150"/>
          <p14:tracePt t="30019" x="8796338" y="4629150"/>
          <p14:tracePt t="30025" x="8780463" y="4629150"/>
          <p14:tracePt t="30032" x="8764588" y="4629150"/>
          <p14:tracePt t="30039" x="8748713" y="4629150"/>
          <p14:tracePt t="30046" x="8716963" y="4629150"/>
          <p14:tracePt t="30053" x="8701088" y="4629150"/>
          <p14:tracePt t="30060" x="8655050" y="4629150"/>
          <p14:tracePt t="30066" x="8639175" y="4629150"/>
          <p14:tracePt t="30073" x="8607425" y="4629150"/>
          <p14:tracePt t="30080" x="8543925" y="4629150"/>
          <p14:tracePt t="30087" x="8512175" y="4629150"/>
          <p14:tracePt t="30094" x="8496300" y="4629150"/>
          <p14:tracePt t="30100" x="8448675" y="4629150"/>
          <p14:tracePt t="30107" x="8416925" y="4629150"/>
          <p14:tracePt t="30114" x="8370888" y="4629150"/>
          <p14:tracePt t="30121" x="8339138" y="4629150"/>
          <p14:tracePt t="30128" x="8307388" y="4660900"/>
          <p14:tracePt t="30135" x="8243888" y="4660900"/>
          <p14:tracePt t="30142" x="8212138" y="4660900"/>
          <p14:tracePt t="30148" x="8148638" y="4676775"/>
          <p14:tracePt t="30155" x="8116888" y="4676775"/>
          <p14:tracePt t="30162" x="8070850" y="4676775"/>
          <p14:tracePt t="30169" x="8039100" y="4676775"/>
          <p14:tracePt t="30176" x="8007350" y="4676775"/>
          <p14:tracePt t="30183" x="7991475" y="4676775"/>
          <p14:tracePt t="30189" x="7959725" y="4676775"/>
          <p14:tracePt t="30204" x="7927975" y="4676775"/>
          <p14:tracePt t="30211" x="7912100" y="4676775"/>
          <p14:tracePt t="30217" x="7896225" y="4676775"/>
          <p14:tracePt t="30224" x="7864475" y="4676775"/>
          <p14:tracePt t="30231" x="7864475" y="4692650"/>
          <p14:tracePt t="30238" x="7848600" y="4692650"/>
          <p14:tracePt t="30245" x="7832725" y="4692650"/>
          <p14:tracePt t="30260" x="7816850" y="4692650"/>
          <p14:tracePt t="30266" x="7800975" y="4708525"/>
          <p14:tracePt t="30286" x="7785100" y="4708525"/>
          <p14:tracePt t="30307" x="7770813" y="4708525"/>
          <p14:tracePt t="30327" x="7754938" y="4724400"/>
          <p14:tracePt t="30334" x="7739063" y="4724400"/>
          <p14:tracePt t="30375" x="7723188" y="4724400"/>
          <p14:tracePt t="30403" x="7707313" y="4724400"/>
          <p14:tracePt t="30423" x="7707313" y="4708525"/>
          <p14:tracePt t="30444" x="7707313" y="4692650"/>
          <p14:tracePt t="30464" x="7707313" y="4676775"/>
          <p14:tracePt t="30471" x="7707313" y="4660900"/>
          <p14:tracePt t="30485" x="7707313" y="4645025"/>
          <p14:tracePt t="30491" x="7691438" y="4645025"/>
          <p14:tracePt t="30506" x="7691438" y="4629150"/>
          <p14:tracePt t="30512" x="7691438" y="4614863"/>
          <p14:tracePt t="30519" x="7691438" y="4598988"/>
          <p14:tracePt t="30526" x="7691438" y="4583113"/>
          <p14:tracePt t="30532" x="7675563" y="4567238"/>
          <p14:tracePt t="30540" x="7675563" y="4551363"/>
          <p14:tracePt t="30546" x="7675563" y="4535488"/>
          <p14:tracePt t="30553" x="7675563" y="4519613"/>
          <p14:tracePt t="30560" x="7675563" y="4487863"/>
          <p14:tracePt t="30567" x="7675563" y="4471988"/>
          <p14:tracePt t="30574" x="7675563" y="4456113"/>
          <p14:tracePt t="30580" x="7675563" y="4424363"/>
          <p14:tracePt t="30587" x="7659688" y="4408488"/>
          <p14:tracePt t="30594" x="7659688" y="4376738"/>
          <p14:tracePt t="30601" x="7659688" y="4360863"/>
          <p14:tracePt t="30608" x="7643813" y="4344988"/>
          <p14:tracePt t="30615" x="7643813" y="4313238"/>
          <p14:tracePt t="30622" x="7627938" y="4297363"/>
          <p14:tracePt t="30629" x="7596188" y="4251325"/>
          <p14:tracePt t="30635" x="7596188" y="4235450"/>
          <p14:tracePt t="30642" x="7596188" y="4219575"/>
          <p14:tracePt t="30649" x="7580313" y="4203700"/>
          <p14:tracePt t="30656" x="7580313" y="4187825"/>
          <p14:tracePt t="30663" x="7580313" y="4171950"/>
          <p14:tracePt t="30670" x="7564438" y="4140200"/>
          <p14:tracePt t="30677" x="7564438" y="4124325"/>
          <p14:tracePt t="30683" x="7564438" y="4108450"/>
          <p14:tracePt t="30690" x="7564438" y="4092575"/>
          <p14:tracePt t="30697" x="7548563" y="4076700"/>
          <p14:tracePt t="30704" x="7548563" y="4060825"/>
          <p14:tracePt t="30711" x="7532688" y="4044950"/>
          <p14:tracePt t="30718" x="7532688" y="4029075"/>
          <p14:tracePt t="30724" x="7532688" y="3997325"/>
          <p14:tracePt t="30739" x="7532688" y="3981450"/>
          <p14:tracePt t="30745" x="7532688" y="3965575"/>
          <p14:tracePt t="30752" x="7516813" y="3965575"/>
          <p14:tracePt t="30759" x="7516813" y="3949700"/>
          <p14:tracePt t="30766" x="7516813" y="3935413"/>
          <p14:tracePt t="30779" x="7516813" y="3919538"/>
          <p14:tracePt t="30807" x="7516813" y="3903663"/>
          <p14:tracePt t="30814" x="7532688" y="3887788"/>
          <p14:tracePt t="30835" x="7532688" y="3871913"/>
          <p14:tracePt t="30855" x="7548563" y="3856038"/>
          <p14:tracePt t="30862" x="7548563" y="3840163"/>
          <p14:tracePt t="30882" x="7548563" y="3824288"/>
          <p14:tracePt t="30897" x="7564438" y="3808413"/>
          <p14:tracePt t="30910" x="7580313" y="3792538"/>
          <p14:tracePt t="30931" x="7596188" y="3776663"/>
          <p14:tracePt t="30944" x="7612063" y="3776663"/>
          <p14:tracePt t="30951" x="7612063" y="3760788"/>
          <p14:tracePt t="30965" x="7627938" y="3760788"/>
          <p14:tracePt t="30971" x="7627938" y="3744913"/>
          <p14:tracePt t="30978" x="7643813" y="3744913"/>
          <p14:tracePt t="30999" x="7675563" y="3744913"/>
          <p14:tracePt t="31021" x="7691438" y="3729038"/>
          <p14:tracePt t="31033" x="7707313" y="3713163"/>
          <p14:tracePt t="31040" x="7723188" y="3713163"/>
          <p14:tracePt t="31047" x="7739063" y="3713163"/>
          <p14:tracePt t="31061" x="7754938" y="3697288"/>
          <p14:tracePt t="31067" x="7770813" y="3697288"/>
          <p14:tracePt t="31074" x="7785100" y="3681413"/>
          <p14:tracePt t="31082" x="7800975" y="3681413"/>
          <p14:tracePt t="31088" x="7816850" y="3681413"/>
          <p14:tracePt t="31095" x="7832725" y="3665538"/>
          <p14:tracePt t="31102" x="7848600" y="3665538"/>
          <p14:tracePt t="31108" x="7896225" y="3665538"/>
          <p14:tracePt t="31115" x="7927975" y="3665538"/>
          <p14:tracePt t="31122" x="7943850" y="3649663"/>
          <p14:tracePt t="31129" x="7991475" y="3649663"/>
          <p14:tracePt t="31136" x="8023225" y="3649663"/>
          <p14:tracePt t="31143" x="8070850" y="3649663"/>
          <p14:tracePt t="31150" x="8101013" y="3649663"/>
          <p14:tracePt t="31156" x="8132763" y="3649663"/>
          <p14:tracePt t="31163" x="8164513" y="3649663"/>
          <p14:tracePt t="31170" x="8212138" y="3649663"/>
          <p14:tracePt t="31177" x="8243888" y="3649663"/>
          <p14:tracePt t="31184" x="8275638" y="3649663"/>
          <p14:tracePt t="31191" x="8291513" y="3649663"/>
          <p14:tracePt t="31197" x="8323263" y="3649663"/>
          <p14:tracePt t="31204" x="8355013" y="3649663"/>
          <p14:tracePt t="31211" x="8401050" y="3649663"/>
          <p14:tracePt t="31218" x="8432800" y="3649663"/>
          <p14:tracePt t="31225" x="8448675" y="3649663"/>
          <p14:tracePt t="31232" x="8464550" y="3649663"/>
          <p14:tracePt t="31239" x="8496300" y="3649663"/>
          <p14:tracePt t="31245" x="8528050" y="3649663"/>
          <p14:tracePt t="31253" x="8559800" y="3649663"/>
          <p14:tracePt t="31259" x="8575675" y="3649663"/>
          <p14:tracePt t="31273" x="8639175" y="3649663"/>
          <p14:tracePt t="31280" x="8623300" y="3649663"/>
          <p14:tracePt t="31287" x="8686800" y="3649663"/>
          <p14:tracePt t="31293" x="8716963" y="3649663"/>
          <p14:tracePt t="31301" x="8732838" y="3649663"/>
          <p14:tracePt t="31307" x="8764588" y="3649663"/>
          <p14:tracePt t="31314" x="8780463" y="3649663"/>
          <p14:tracePt t="31321" x="8796338" y="3649663"/>
          <p14:tracePt t="31328" x="8812213" y="3649663"/>
          <p14:tracePt t="31335" x="8828088" y="3649663"/>
          <p14:tracePt t="31342" x="8843963" y="3649663"/>
          <p14:tracePt t="31349" x="8859838" y="3649663"/>
          <p14:tracePt t="31356" x="8875713" y="3649663"/>
          <p14:tracePt t="31363" x="8891588" y="3649663"/>
          <p14:tracePt t="31383" x="8907463" y="3649663"/>
          <p14:tracePt t="31389" x="8923338" y="3649663"/>
          <p14:tracePt t="31403" x="8939213" y="3649663"/>
          <p14:tracePt t="31425" x="8955088" y="3649663"/>
          <p14:tracePt t="31431" x="8955088" y="3633788"/>
          <p14:tracePt t="31445" x="8970963" y="3633788"/>
          <p14:tracePt t="31451" x="8986838" y="3633788"/>
          <p14:tracePt t="31458" x="9001125" y="3633788"/>
          <p14:tracePt t="31472" x="9017000" y="3617913"/>
          <p14:tracePt t="31479" x="9032875" y="3617913"/>
          <p14:tracePt t="31486" x="9048750" y="3617913"/>
          <p14:tracePt t="31499" x="9064625" y="3617913"/>
          <p14:tracePt t="31507" x="9080500" y="3617913"/>
          <p14:tracePt t="31513" x="9128125" y="3602038"/>
          <p14:tracePt t="31520" x="9144000" y="3602038"/>
          <p14:tracePt t="31527" x="9175750" y="3602038"/>
          <p14:tracePt t="31534" x="9191625" y="3587750"/>
          <p14:tracePt t="31541" x="9207500" y="3587750"/>
          <p14:tracePt t="31547" x="9239250" y="3571875"/>
          <p14:tracePt t="31554" x="9255125" y="3571875"/>
          <p14:tracePt t="31561" x="9286875" y="3556000"/>
          <p14:tracePt t="31568" x="9301163" y="3556000"/>
          <p14:tracePt t="31575" x="9332913" y="3540125"/>
          <p14:tracePt t="31582" x="9348788" y="3524250"/>
          <p14:tracePt t="31588" x="9364663" y="3524250"/>
          <p14:tracePt t="31595" x="9380538" y="3508375"/>
          <p14:tracePt t="31602" x="9396413" y="3492500"/>
          <p14:tracePt t="31609" x="9428163" y="3492500"/>
          <p14:tracePt t="31623" x="9475788" y="3476625"/>
          <p14:tracePt t="31630" x="9475788" y="3460750"/>
          <p14:tracePt t="31636" x="9491663" y="3460750"/>
          <p14:tracePt t="31643" x="9507538" y="3444875"/>
          <p14:tracePt t="31650" x="9523413" y="3444875"/>
          <p14:tracePt t="31657" x="9539288" y="3429000"/>
          <p14:tracePt t="31664" x="9555163" y="3413125"/>
          <p14:tracePt t="31671" x="9571038" y="3397250"/>
          <p14:tracePt t="31684" x="9586913" y="3381375"/>
          <p14:tracePt t="31691" x="9601200" y="3365500"/>
          <p14:tracePt t="31698" x="9617075" y="3365500"/>
          <p14:tracePt t="31705" x="9617075" y="3349625"/>
          <p14:tracePt t="31712" x="9632950" y="3349625"/>
          <p14:tracePt t="31719" x="9648825" y="3333750"/>
          <p14:tracePt t="31726" x="9648825" y="3317875"/>
          <p14:tracePt t="31732" x="9664700" y="3302000"/>
          <p14:tracePt t="31746" x="9664700" y="3270250"/>
          <p14:tracePt t="31753" x="9680575" y="3270250"/>
          <p14:tracePt t="31767" x="9680575" y="3240088"/>
          <p14:tracePt t="31780" x="9680575" y="3224213"/>
          <p14:tracePt t="31788" x="9680575" y="3208338"/>
          <p14:tracePt t="31794" x="9680575" y="3192463"/>
          <p14:tracePt t="31808" x="9680575" y="3176588"/>
          <p14:tracePt t="31815" x="9680575" y="3160713"/>
          <p14:tracePt t="31836" x="9664700" y="3144838"/>
          <p14:tracePt t="31843" x="9648825" y="3128963"/>
          <p14:tracePt t="31856" x="9632950" y="3113088"/>
          <p14:tracePt t="31863" x="9617075" y="3097213"/>
          <p14:tracePt t="31870" x="9601200" y="3081338"/>
          <p14:tracePt t="31876" x="9586913" y="3081338"/>
          <p14:tracePt t="31884" x="9571038" y="3065463"/>
          <p14:tracePt t="31891" x="9555163" y="3049588"/>
          <p14:tracePt t="31898" x="9539288" y="3033713"/>
          <p14:tracePt t="31904" x="9491663" y="3001963"/>
          <p14:tracePt t="31911" x="9459913" y="2986088"/>
          <p14:tracePt t="31917" x="9444038" y="2970213"/>
          <p14:tracePt t="31924" x="9396413" y="2954338"/>
          <p14:tracePt t="31931" x="9348788" y="2938463"/>
          <p14:tracePt t="31938" x="9332913" y="2938463"/>
          <p14:tracePt t="31945" x="9301163" y="2922588"/>
          <p14:tracePt t="31952" x="9239250" y="2908300"/>
          <p14:tracePt t="31959" x="9207500" y="2908300"/>
          <p14:tracePt t="31965" x="9175750" y="2908300"/>
          <p14:tracePt t="31973" x="9144000" y="2908300"/>
          <p14:tracePt t="31980" x="9080500" y="2908300"/>
          <p14:tracePt t="31986" x="9032875" y="2876550"/>
          <p14:tracePt t="31993" x="8986838" y="2876550"/>
          <p14:tracePt t="32000" x="8939213" y="2876550"/>
          <p14:tracePt t="32007" x="8907463" y="2876550"/>
          <p14:tracePt t="32013" x="8875713" y="2876550"/>
          <p14:tracePt t="32020" x="8843963" y="2876550"/>
          <p14:tracePt t="32027" x="8796338" y="2876550"/>
          <p14:tracePt t="32034" x="8780463" y="2876550"/>
          <p14:tracePt t="32041" x="8748713" y="2876550"/>
          <p14:tracePt t="32048" x="8716963" y="2876550"/>
          <p14:tracePt t="32055" x="8701088" y="2876550"/>
          <p14:tracePt t="32061" x="8670925" y="2860675"/>
          <p14:tracePt t="32068" x="8655050" y="2860675"/>
          <p14:tracePt t="32075" x="8623300" y="2860675"/>
          <p14:tracePt t="32082" x="8607425" y="2860675"/>
          <p14:tracePt t="32089" x="8575675" y="2860675"/>
          <p14:tracePt t="32096" x="8528050" y="2860675"/>
          <p14:tracePt t="32103" x="8512175" y="2860675"/>
          <p14:tracePt t="32109" x="8480425" y="2860675"/>
          <p14:tracePt t="32116" x="8464550" y="2860675"/>
          <p14:tracePt t="32123" x="8432800" y="2860675"/>
          <p14:tracePt t="32130" x="8401050" y="2860675"/>
          <p14:tracePt t="32137" x="8385175" y="2860675"/>
          <p14:tracePt t="32144" x="8355013" y="2860675"/>
          <p14:tracePt t="32151" x="8339138" y="2860675"/>
          <p14:tracePt t="32158" x="8307388" y="2876550"/>
          <p14:tracePt t="32164" x="8291513" y="2892425"/>
          <p14:tracePt t="32171" x="8243888" y="2922588"/>
          <p14:tracePt t="32178" x="8212138" y="2954338"/>
          <p14:tracePt t="32185" x="8196263" y="2970213"/>
          <p14:tracePt t="32192" x="8164513" y="2986088"/>
          <p14:tracePt t="32199" x="8148638" y="3001963"/>
          <p14:tracePt t="32206" x="8116888" y="3033713"/>
          <p14:tracePt t="32212" x="8101013" y="3033713"/>
          <p14:tracePt t="32219" x="8085138" y="3049588"/>
          <p14:tracePt t="32226" x="8070850" y="3049588"/>
          <p14:tracePt t="32233" x="8054975" y="3065463"/>
          <p14:tracePt t="32240" x="8054975" y="3081338"/>
          <p14:tracePt t="32247" x="8039100" y="3081338"/>
          <p14:tracePt t="32254" x="8023225" y="3081338"/>
          <p14:tracePt t="32268" x="8007350" y="3097213"/>
          <p14:tracePt t="32274" x="7991475" y="3113088"/>
          <p14:tracePt t="32295" x="7975600" y="3128963"/>
          <p14:tracePt t="32309" x="7975600" y="3144838"/>
          <p14:tracePt t="32316" x="7959725" y="3160713"/>
          <p14:tracePt t="32322" x="7959725" y="3176588"/>
          <p14:tracePt t="32329" x="7943850" y="3192463"/>
          <p14:tracePt t="32336" x="7943850" y="3208338"/>
          <p14:tracePt t="32343" x="7943850" y="3224213"/>
          <p14:tracePt t="32350" x="7943850" y="3240088"/>
          <p14:tracePt t="32356" x="7943850" y="3255963"/>
          <p14:tracePt t="32363" x="7943850" y="3270250"/>
          <p14:tracePt t="32370" x="7943850" y="3286125"/>
          <p14:tracePt t="32384" x="7943850" y="3317875"/>
          <p14:tracePt t="32390" x="7943850" y="3333750"/>
          <p14:tracePt t="32398" x="7943850" y="3349625"/>
          <p14:tracePt t="32404" x="7943850" y="3365500"/>
          <p14:tracePt t="32411" x="7943850" y="3381375"/>
          <p14:tracePt t="32418" x="7943850" y="3397250"/>
          <p14:tracePt t="32425" x="7959725" y="3413125"/>
          <p14:tracePt t="32439" x="7959725" y="3429000"/>
          <p14:tracePt t="32446" x="7975600" y="3444875"/>
          <p14:tracePt t="32453" x="7975600" y="3460750"/>
          <p14:tracePt t="32460" x="7991475" y="3460750"/>
          <p14:tracePt t="32473" x="7991475" y="3476625"/>
          <p14:tracePt t="32480" x="8007350" y="3492500"/>
          <p14:tracePt t="32487" x="8023225" y="3492500"/>
          <p14:tracePt t="32500" x="8039100" y="3508375"/>
          <p14:tracePt t="32507" x="8054975" y="3556000"/>
          <p14:tracePt t="32514" x="8070850" y="3556000"/>
          <p14:tracePt t="32521" x="8085138" y="3556000"/>
          <p14:tracePt t="32528" x="8101013" y="3571875"/>
          <p14:tracePt t="32535" x="8116888" y="3587750"/>
          <p14:tracePt t="32541" x="8132763" y="3602038"/>
          <p14:tracePt t="32548" x="8148638" y="3602038"/>
          <p14:tracePt t="32555" x="8164513" y="3617913"/>
          <p14:tracePt t="32562" x="8196263" y="3633788"/>
          <p14:tracePt t="32569" x="8212138" y="3633788"/>
          <p14:tracePt t="32576" x="8228013" y="3649663"/>
          <p14:tracePt t="32583" x="8259763" y="3649663"/>
          <p14:tracePt t="32589" x="8275638" y="3665538"/>
          <p14:tracePt t="32596" x="8291513" y="3665538"/>
          <p14:tracePt t="32603" x="8307388" y="3681413"/>
          <p14:tracePt t="32610" x="8323263" y="3681413"/>
          <p14:tracePt t="32617" x="8339138" y="3697288"/>
          <p14:tracePt t="32624" x="8355013" y="3697288"/>
          <p14:tracePt t="32631" x="8370888" y="3697288"/>
          <p14:tracePt t="32637" x="8385175" y="3713163"/>
          <p14:tracePt t="32644" x="8401050" y="3713163"/>
          <p14:tracePt t="32651" x="8416925" y="3713163"/>
          <p14:tracePt t="32658" x="8432800" y="3713163"/>
          <p14:tracePt t="32679" x="8448675" y="3713163"/>
          <p14:tracePt t="32685" x="8480425" y="3713163"/>
          <p14:tracePt t="32699" x="8496300" y="3713163"/>
          <p14:tracePt t="32706" x="8512175" y="3713163"/>
          <p14:tracePt t="32713" x="8528050" y="3713163"/>
          <p14:tracePt t="32720" x="8543925" y="3713163"/>
          <p14:tracePt t="32727" x="8559800" y="3713163"/>
          <p14:tracePt t="32740" x="8575675" y="3729038"/>
          <p14:tracePt t="32747" x="8591550" y="3729038"/>
          <p14:tracePt t="32754" x="8607425" y="3729038"/>
          <p14:tracePt t="32761" x="8623300" y="3729038"/>
          <p14:tracePt t="32768" x="8639175" y="3729038"/>
          <p14:tracePt t="32774" x="8655050" y="3729038"/>
          <p14:tracePt t="32781" x="8670925" y="3729038"/>
          <p14:tracePt t="32788" x="8686800" y="3729038"/>
          <p14:tracePt t="32795" x="8701088" y="3729038"/>
          <p14:tracePt t="32802" x="8716963" y="3729038"/>
          <p14:tracePt t="32809" x="8732838" y="3729038"/>
          <p14:tracePt t="32816" x="8748713" y="3729038"/>
          <p14:tracePt t="32822" x="8780463" y="3729038"/>
          <p14:tracePt t="32829" x="8796338" y="3729038"/>
          <p14:tracePt t="32836" x="8812213" y="3729038"/>
          <p14:tracePt t="32843" x="8828088" y="3729038"/>
          <p14:tracePt t="32850" x="8859838" y="3729038"/>
          <p14:tracePt t="32857" x="8875713" y="3729038"/>
          <p14:tracePt t="32864" x="8891588" y="3729038"/>
          <p14:tracePt t="32871" x="8907463" y="3729038"/>
          <p14:tracePt t="32878" x="8923338" y="3729038"/>
          <p14:tracePt t="32884" x="8955088" y="3729038"/>
          <p14:tracePt t="32891" x="8970963" y="3729038"/>
          <p14:tracePt t="32898" x="8986838" y="3729038"/>
          <p14:tracePt t="32905" x="9001125" y="3729038"/>
          <p14:tracePt t="32912" x="9017000" y="3729038"/>
          <p14:tracePt t="32925" x="9032875" y="3729038"/>
          <p14:tracePt t="32933" x="9048750" y="3729038"/>
          <p14:tracePt t="32939" x="9064625" y="3729038"/>
          <p14:tracePt t="32946" x="9080500" y="3729038"/>
          <p14:tracePt t="32960" x="9096375" y="3729038"/>
          <p14:tracePt t="32967" x="9112250" y="3729038"/>
          <p14:tracePt t="32980" x="9128125" y="3729038"/>
          <p14:tracePt t="32988" x="9144000" y="3729038"/>
          <p14:tracePt t="33001" x="9159875" y="3713163"/>
          <p14:tracePt t="33008" x="9175750" y="3713163"/>
          <p14:tracePt t="33021" x="9191625" y="3713163"/>
          <p14:tracePt t="33028" x="9207500" y="3697288"/>
          <p14:tracePt t="33035" x="9223375" y="3697288"/>
          <p14:tracePt t="33042" x="9239250" y="3681413"/>
          <p14:tracePt t="33049" x="9255125" y="3681413"/>
          <p14:tracePt t="33056" x="9271000" y="3681413"/>
          <p14:tracePt t="33063" x="9286875" y="3665538"/>
          <p14:tracePt t="33069" x="9301163" y="3649663"/>
          <p14:tracePt t="33076" x="9317038" y="3649663"/>
          <p14:tracePt t="33083" x="9332913" y="3649663"/>
          <p14:tracePt t="33090" x="9364663" y="3633788"/>
          <p14:tracePt t="33097" x="9380538" y="3633788"/>
          <p14:tracePt t="33104" x="9396413" y="3617913"/>
          <p14:tracePt t="33111" x="9412288" y="3617913"/>
          <p14:tracePt t="33117" x="9428163" y="3602038"/>
          <p14:tracePt t="33132" x="9459913" y="3571875"/>
          <p14:tracePt t="33139" x="9475788" y="3571875"/>
          <p14:tracePt t="33145" x="9475788" y="3556000"/>
          <p14:tracePt t="33159" x="9491663" y="3556000"/>
          <p14:tracePt t="33165" x="9539288" y="3556000"/>
          <p14:tracePt t="33172" x="9539288" y="3540125"/>
          <p14:tracePt t="33186" x="9555163" y="3540125"/>
          <p14:tracePt t="33193" x="9571038" y="3524250"/>
          <p14:tracePt t="33214" x="9586913" y="3508375"/>
          <p14:tracePt t="33234" x="9601200" y="3508375"/>
          <p14:tracePt t="33262" x="9617075" y="3492500"/>
          <p14:tracePt t="33282" x="9632950" y="3476625"/>
          <p14:tracePt t="33303" x="9648825" y="3476625"/>
          <p14:tracePt t="33323" x="9664700" y="3460750"/>
          <p14:tracePt t="33351" x="9696450" y="3444875"/>
          <p14:tracePt t="33393" x="9712325" y="3444875"/>
          <p14:tracePt t="33398" x="9728200" y="3444875"/>
          <p14:tracePt t="33420" x="9744075" y="3444875"/>
          <p14:tracePt t="33433" x="9759950" y="3444875"/>
          <p14:tracePt t="33440" x="9775825" y="3444875"/>
          <p14:tracePt t="33447" x="9791700" y="3444875"/>
          <p14:tracePt t="33460" x="9807575" y="3444875"/>
          <p14:tracePt t="33467" x="9823450" y="3444875"/>
          <p14:tracePt t="33481" x="9839325" y="3444875"/>
          <p14:tracePt t="33488" x="9855200" y="3444875"/>
          <p14:tracePt t="33502" x="9871075" y="3460750"/>
          <p14:tracePt t="33509" x="9886950" y="3460750"/>
          <p14:tracePt t="33515" x="9902825" y="3460750"/>
          <p14:tracePt t="33522" x="9917113" y="3460750"/>
          <p14:tracePt t="33536" x="9932988" y="3460750"/>
          <p14:tracePt t="33550" x="9948863" y="3476625"/>
          <p14:tracePt t="33579" x="9964738" y="3476625"/>
          <p14:tracePt t="33584" x="9980613" y="3492500"/>
          <p14:tracePt t="33605" x="9996488" y="3492500"/>
          <p14:tracePt t="33639" x="10012363" y="3492500"/>
          <p14:tracePt t="33674" x="10012363" y="3508375"/>
          <p14:tracePt t="33804" x="10012363" y="3524250"/>
          <p14:tracePt t="34030" x="10012363" y="3540125"/>
          <p14:tracePt t="34401" x="10012363" y="3556000"/>
          <p14:tracePt t="34428" x="10028238" y="3571875"/>
          <p14:tracePt t="34449" x="10028238" y="3587750"/>
          <p14:tracePt t="34489" x="10044113" y="3602038"/>
          <p14:tracePt t="34605" x="10028238" y="3587750"/>
          <p14:tracePt t="34613" x="10028238" y="3571875"/>
          <p14:tracePt t="34626" x="10028238" y="3556000"/>
          <p14:tracePt t="34633" x="10012363" y="3556000"/>
          <p14:tracePt t="34647" x="9964738" y="3524250"/>
          <p14:tracePt t="34653" x="9948863" y="3508375"/>
          <p14:tracePt t="34660" x="9932988" y="3476625"/>
          <p14:tracePt t="34667" x="9917113" y="3460750"/>
          <p14:tracePt t="34674" x="9902825" y="3429000"/>
          <p14:tracePt t="34681" x="9886950" y="3381375"/>
          <p14:tracePt t="34688" x="9871075" y="3365500"/>
          <p14:tracePt t="34694" x="9871075" y="3333750"/>
          <p14:tracePt t="34701" x="9855200" y="3317875"/>
          <p14:tracePt t="34708" x="9839325" y="3286125"/>
          <p14:tracePt t="34715" x="9823450" y="3270250"/>
          <p14:tracePt t="34722" x="9823450" y="3255963"/>
          <p14:tracePt t="34729" x="9807575" y="3240088"/>
          <p14:tracePt t="34736" x="9807575" y="3208338"/>
          <p14:tracePt t="34743" x="9791700" y="3192463"/>
          <p14:tracePt t="34749" x="9791700" y="3176588"/>
          <p14:tracePt t="34756" x="9791700" y="3160713"/>
          <p14:tracePt t="34763" x="9791700" y="3144838"/>
          <p14:tracePt t="34770" x="9791700" y="3128963"/>
          <p14:tracePt t="34777" x="9775825" y="3113088"/>
          <p14:tracePt t="34791" x="9775825" y="3097213"/>
          <p14:tracePt t="34804" x="9775825" y="3081338"/>
          <p14:tracePt t="34811" x="9759950" y="3081338"/>
          <p14:tracePt t="34825" x="9759950" y="3065463"/>
          <p14:tracePt t="34832" x="9759950" y="3049588"/>
          <p14:tracePt t="34853" x="9759950" y="3033713"/>
          <p14:tracePt t="34859" x="9744075" y="3017838"/>
          <p14:tracePt t="34880" x="9744075" y="3001963"/>
          <p14:tracePt t="34901" x="9728200" y="2986088"/>
          <p14:tracePt t="34922" x="9728200" y="2970213"/>
          <p14:tracePt t="34928" x="9712325" y="2954338"/>
          <p14:tracePt t="34941" x="9696450" y="2954338"/>
          <p14:tracePt t="34949" x="9696450" y="2938463"/>
          <p14:tracePt t="34962" x="9696450" y="2908300"/>
          <p14:tracePt t="34969" x="9680575" y="2892425"/>
          <p14:tracePt t="34976" x="9664700" y="2876550"/>
          <p14:tracePt t="34982" x="9664700" y="2860675"/>
          <p14:tracePt t="34989" x="9648825" y="2844800"/>
          <p14:tracePt t="34996" x="9632950" y="2828925"/>
          <p14:tracePt t="35003" x="9617075" y="2813050"/>
          <p14:tracePt t="35010" x="9601200" y="2797175"/>
          <p14:tracePt t="35017" x="9586913" y="2781300"/>
          <p14:tracePt t="35024" x="9586913" y="2765425"/>
          <p14:tracePt t="35031" x="9571038" y="2749550"/>
          <p14:tracePt t="35037" x="9555163" y="2749550"/>
          <p14:tracePt t="35051" x="9539288" y="2733675"/>
          <p14:tracePt t="35058" x="9539288" y="2717800"/>
          <p14:tracePt t="35064" x="9523413" y="2717800"/>
          <p14:tracePt t="35079" x="9507538" y="2701925"/>
          <p14:tracePt t="35086" x="9491663" y="2686050"/>
          <p14:tracePt t="35099" x="9475788" y="2686050"/>
          <p14:tracePt t="35106" x="9459913" y="2686050"/>
          <p14:tracePt t="35120" x="9444038" y="2670175"/>
          <p14:tracePt t="35126" x="9412288" y="2654300"/>
          <p14:tracePt t="35134" x="9396413" y="2654300"/>
          <p14:tracePt t="35141" x="9380538" y="2654300"/>
          <p14:tracePt t="35147" x="9364663" y="2638425"/>
          <p14:tracePt t="35154" x="9332913" y="2638425"/>
          <p14:tracePt t="35161" x="9317038" y="2638425"/>
          <p14:tracePt t="35169" x="9286875" y="2638425"/>
          <p14:tracePt t="35175" x="9239250" y="2622550"/>
          <p14:tracePt t="35182" x="9207500" y="2622550"/>
          <p14:tracePt t="35189" x="9175750" y="2622550"/>
          <p14:tracePt t="35196" x="9112250" y="2590800"/>
          <p14:tracePt t="35202" x="9048750" y="2590800"/>
          <p14:tracePt t="35209" x="9017000" y="2590800"/>
          <p14:tracePt t="35216" x="8955088" y="2590800"/>
          <p14:tracePt t="35222" x="8923338" y="2590800"/>
          <p14:tracePt t="35229" x="8859838" y="2574925"/>
          <p14:tracePt t="35236" x="8796338" y="2574925"/>
          <p14:tracePt t="35243" x="8764588" y="2560638"/>
          <p14:tracePt t="35250" x="8732838" y="2560638"/>
          <p14:tracePt t="35257" x="8686800" y="2544763"/>
          <p14:tracePt t="35264" x="8655050" y="2544763"/>
          <p14:tracePt t="35271" x="8623300" y="2528888"/>
          <p14:tracePt t="35277" x="8607425" y="2528888"/>
          <p14:tracePt t="35284" x="8591550" y="2513013"/>
          <p14:tracePt t="35291" x="8559800" y="2513013"/>
          <p14:tracePt t="35298" x="8543925" y="2497138"/>
          <p14:tracePt t="35306" x="8512175" y="2497138"/>
          <p14:tracePt t="35312" x="8496300" y="2497138"/>
          <p14:tracePt t="35318" x="8480425" y="2481263"/>
          <p14:tracePt t="35325" x="8464550" y="2481263"/>
          <p14:tracePt t="35332" x="8448675" y="2481263"/>
          <p14:tracePt t="35339" x="8432800" y="2465388"/>
          <p14:tracePt t="35346" x="8416925" y="2465388"/>
          <p14:tracePt t="35353" x="8401050" y="2465388"/>
          <p14:tracePt t="35360" x="8385175" y="2465388"/>
          <p14:tracePt t="35366" x="8370888" y="2449513"/>
          <p14:tracePt t="35373" x="8355013" y="2449513"/>
          <p14:tracePt t="35380" x="8339138" y="2433638"/>
          <p14:tracePt t="35394" x="8323263" y="2417763"/>
          <p14:tracePt t="35401" x="8307388" y="2417763"/>
          <p14:tracePt t="35408" x="8291513" y="2417763"/>
          <p14:tracePt t="35415" x="8275638" y="2401888"/>
          <p14:tracePt t="35428" x="8259763" y="2386013"/>
          <p14:tracePt t="35435" x="8243888" y="2386013"/>
          <p14:tracePt t="35442" x="8228013" y="2386013"/>
          <p14:tracePt t="35449" x="8212138" y="2370138"/>
          <p14:tracePt t="35455" x="8196263" y="2370138"/>
          <p14:tracePt t="35462" x="8180388" y="2354263"/>
          <p14:tracePt t="35469" x="8164513" y="2354263"/>
          <p14:tracePt t="35476" x="8148638" y="2338388"/>
          <p14:tracePt t="35483" x="8132763" y="2338388"/>
          <p14:tracePt t="35490" x="8085138" y="2322513"/>
          <p14:tracePt t="35497" x="8070850" y="2322513"/>
          <p14:tracePt t="35504" x="8054975" y="2306638"/>
          <p14:tracePt t="35511" x="8023225" y="2274888"/>
          <p14:tracePt t="35517" x="8007350" y="2274888"/>
          <p14:tracePt t="35524" x="7975600" y="2259013"/>
          <p14:tracePt t="35531" x="7959725" y="2259013"/>
          <p14:tracePt t="35538" x="7927975" y="2243138"/>
          <p14:tracePt t="35545" x="7912100" y="2243138"/>
          <p14:tracePt t="35551" x="7896225" y="2228850"/>
          <p14:tracePt t="35558" x="7848600" y="2228850"/>
          <p14:tracePt t="35565" x="7832725" y="2228850"/>
          <p14:tracePt t="35572" x="7785100" y="2212975"/>
          <p14:tracePt t="35579" x="7770813" y="2197100"/>
          <p14:tracePt t="35586" x="7739063" y="2197100"/>
          <p14:tracePt t="35593" x="7723188" y="2197100"/>
          <p14:tracePt t="35600" x="7691438" y="2181225"/>
          <p14:tracePt t="35606" x="7675563" y="2165350"/>
          <p14:tracePt t="35614" x="7659688" y="2165350"/>
          <p14:tracePt t="35620" x="7643813" y="2165350"/>
          <p14:tracePt t="35627" x="7627938" y="2149475"/>
          <p14:tracePt t="35635" x="7612063" y="2149475"/>
          <p14:tracePt t="35641" x="7596188" y="2149475"/>
          <p14:tracePt t="35647" x="7580313" y="2133600"/>
          <p14:tracePt t="35655" x="7564438" y="2133600"/>
          <p14:tracePt t="35661" x="7548563" y="2117725"/>
          <p14:tracePt t="35668" x="7532688" y="2117725"/>
          <p14:tracePt t="35675" x="7516813" y="2101850"/>
          <p14:tracePt t="35682" x="7500938" y="2101850"/>
          <p14:tracePt t="35689" x="7485063" y="2101850"/>
          <p14:tracePt t="35696" x="7469188" y="2101850"/>
          <p14:tracePt t="35703" x="7454900" y="2085975"/>
          <p14:tracePt t="35710" x="7439025" y="2085975"/>
          <p14:tracePt t="35717" x="7423150" y="2085975"/>
          <p14:tracePt t="35723" x="7407275" y="2070100"/>
          <p14:tracePt t="35730" x="7391400" y="2070100"/>
          <p14:tracePt t="35737" x="7375525" y="2070100"/>
          <p14:tracePt t="35743" x="7359650" y="2054225"/>
          <p14:tracePt t="35750" x="7343775" y="2038350"/>
          <p14:tracePt t="35764" x="7327900" y="2022475"/>
          <p14:tracePt t="35771" x="7312025" y="2022475"/>
          <p14:tracePt t="35791" x="7296150" y="2006600"/>
          <p14:tracePt t="35812" x="7280275" y="1990725"/>
          <p14:tracePt t="35819" x="7264400" y="1990725"/>
          <p14:tracePt t="35840" x="7264400" y="1974850"/>
          <p14:tracePt t="35874" x="7248525" y="1974850"/>
          <p14:tracePt t="35881" x="7232650" y="1958975"/>
          <p14:tracePt t="36046" x="7248525" y="1958975"/>
          <p14:tracePt t="37686" x="7248525" y="1849438"/>
          <p14:tracePt t="37693" x="7248525" y="1674813"/>
          <p14:tracePt t="37700" x="7248525" y="1485900"/>
          <p14:tracePt t="37708" x="7248525" y="1327150"/>
          <p14:tracePt t="37713" x="7248525" y="1154113"/>
          <p14:tracePt t="37720" x="7248525" y="963613"/>
          <p14:tracePt t="37727" x="7248525" y="774700"/>
          <p14:tracePt t="37734" x="7248525" y="615950"/>
          <p14:tracePt t="37741" x="7216775" y="363538"/>
          <p14:tracePt t="37748" x="7216775" y="173038"/>
          <p14:tracePt t="37755" x="7216775" y="1587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7BF90-BA93-FCE3-1DE5-195E5119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418" y="1393971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DATABASE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BB8EF7A1-FF32-8F09-C574-EB5A908C7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169" y="998538"/>
            <a:ext cx="4543133" cy="45431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06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2"/>
    </mc:Choice>
    <mc:Fallback xmlns="">
      <p:transition spd="slow" advTm="1301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E35D-0222-EF3B-BCB1-D7303943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756" y="142876"/>
            <a:ext cx="7202487" cy="520642"/>
          </a:xfrm>
        </p:spPr>
        <p:txBody>
          <a:bodyPr>
            <a:normAutofit fontScale="90000"/>
          </a:bodyPr>
          <a:lstStyle/>
          <a:p>
            <a:r>
              <a:rPr lang="en-IN" dirty="0"/>
              <a:t>DATABASE OF AUTHENTICATION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2F0AE4-422B-A31A-8CCE-7C1B31E84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5" t="3054" r="8762" b="9782"/>
          <a:stretch/>
        </p:blipFill>
        <p:spPr>
          <a:xfrm>
            <a:off x="1214438" y="799668"/>
            <a:ext cx="10206037" cy="57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1"/>
    </mc:Choice>
    <mc:Fallback xmlns="">
      <p:transition spd="slow" advTm="21521"/>
    </mc:Fallback>
  </mc:AlternateContent>
  <p:extLst>
    <p:ext uri="{3A86A75C-4F4B-4683-9AE1-C65F6400EC91}">
      <p14:laserTraceLst xmlns:p14="http://schemas.microsoft.com/office/powerpoint/2010/main">
        <p14:tracePtLst>
          <p14:tracePt t="610" x="4584700" y="6324600"/>
          <p14:tracePt t="1094" x="2905125" y="6257925"/>
          <p14:tracePt t="1102" x="3300413" y="5594350"/>
          <p14:tracePt t="1110" x="3743325" y="4835525"/>
          <p14:tracePt t="1118" x="4027488" y="4408488"/>
          <p14:tracePt t="1126" x="4232275" y="4124325"/>
          <p14:tracePt t="1134" x="4279900" y="4060825"/>
          <p14:tracePt t="1142" x="4343400" y="4013200"/>
          <p14:tracePt t="1175" x="4375150" y="3935413"/>
          <p14:tracePt t="1190" x="4391025" y="3919538"/>
          <p14:tracePt t="1248" x="4406900" y="3919538"/>
          <p14:tracePt t="1369" x="4421188" y="3919538"/>
          <p14:tracePt t="1382" x="4437063" y="3919538"/>
          <p14:tracePt t="1415" x="4484688" y="3887788"/>
          <p14:tracePt t="1431" x="4532313" y="3840163"/>
          <p14:tracePt t="1438" x="4611688" y="3697288"/>
          <p14:tracePt t="1446" x="4675188" y="3633788"/>
          <p14:tracePt t="1454" x="4784725" y="3540125"/>
          <p14:tracePt t="1462" x="4832350" y="3476625"/>
          <p14:tracePt t="1470" x="4911725" y="3397250"/>
          <p14:tracePt t="1478" x="4975225" y="3349625"/>
          <p14:tracePt t="1486" x="5053013" y="3255963"/>
          <p14:tracePt t="1495" x="5259388" y="3081338"/>
          <p14:tracePt t="1502" x="5307013" y="3017838"/>
          <p14:tracePt t="1510" x="5384800" y="2908300"/>
          <p14:tracePt t="1518" x="5416550" y="2876550"/>
          <p14:tracePt t="1526" x="5448300" y="2844800"/>
          <p14:tracePt t="1534" x="5464175" y="2813050"/>
          <p14:tracePt t="1616" x="5432425" y="2813050"/>
          <p14:tracePt t="1622" x="5400675" y="2797175"/>
          <p14:tracePt t="1631" x="5322888" y="2765425"/>
          <p14:tracePt t="1638" x="5291138" y="2765425"/>
          <p14:tracePt t="1646" x="5148263" y="2733675"/>
          <p14:tracePt t="1654" x="5084763" y="2717800"/>
          <p14:tracePt t="1663" x="5022850" y="2717800"/>
          <p14:tracePt t="1670" x="4927600" y="2686050"/>
          <p14:tracePt t="1678" x="4706938" y="2686050"/>
          <p14:tracePt t="1687" x="4564063" y="2670175"/>
          <p14:tracePt t="1694" x="4359275" y="2670175"/>
          <p14:tracePt t="1702" x="4152900" y="2670175"/>
          <p14:tracePt t="1710" x="4011613" y="2638425"/>
          <p14:tracePt t="1718" x="3900488" y="2590800"/>
          <p14:tracePt t="1726" x="3836988" y="2560638"/>
          <p14:tracePt t="1735" x="3790950" y="2560638"/>
          <p14:tracePt t="1742" x="3775075" y="2544763"/>
          <p14:tracePt t="1751" x="3743325" y="2528888"/>
          <p14:tracePt t="1758" x="3711575" y="2513013"/>
          <p14:tracePt t="1766" x="3711575" y="2497138"/>
          <p14:tracePt t="1774" x="3695700" y="2449513"/>
          <p14:tracePt t="1782" x="3679825" y="2401888"/>
          <p14:tracePt t="1790" x="3663950" y="2370138"/>
          <p14:tracePt t="1798" x="3632200" y="2370138"/>
          <p14:tracePt t="1806" x="3568700" y="2322513"/>
          <p14:tracePt t="1815" x="3552825" y="2306638"/>
          <p14:tracePt t="1823" x="3536950" y="2290763"/>
          <p14:tracePt t="1830" x="3459163" y="2290763"/>
          <p14:tracePt t="1838" x="3411538" y="2212975"/>
          <p14:tracePt t="1847" x="3316288" y="2212975"/>
          <p14:tracePt t="1854" x="3175000" y="2165350"/>
          <p14:tracePt t="1862" x="3000375" y="2101850"/>
          <p14:tracePt t="1870" x="2827338" y="2070100"/>
          <p14:tracePt t="1879" x="2605088" y="2038350"/>
          <p14:tracePt t="1886" x="2352675" y="2006600"/>
          <p14:tracePt t="1894" x="2116138" y="1911350"/>
          <p14:tracePt t="1902" x="1863725" y="1911350"/>
          <p14:tracePt t="1910" x="1800225" y="1911350"/>
          <p14:tracePt t="1918" x="1704975" y="1911350"/>
          <p14:tracePt t="1926" x="1658938" y="1911350"/>
          <p14:tracePt t="1934" x="1643063" y="1911350"/>
          <p14:tracePt t="1943" x="1627188" y="1911350"/>
          <p14:tracePt t="1959" x="1595438" y="1911350"/>
          <p14:tracePt t="1976" x="1579563" y="1911350"/>
          <p14:tracePt t="2082" x="1579563" y="1895475"/>
          <p14:tracePt t="2095" x="1611313" y="1881188"/>
          <p14:tracePt t="2104" x="1627188" y="1881188"/>
          <p14:tracePt t="2111" x="1674813" y="1881188"/>
          <p14:tracePt t="2119" x="1689100" y="1881188"/>
          <p14:tracePt t="2127" x="1720850" y="1849438"/>
          <p14:tracePt t="2135" x="1752600" y="1833563"/>
          <p14:tracePt t="2143" x="1784350" y="1833563"/>
          <p14:tracePt t="2151" x="1879600" y="1817688"/>
          <p14:tracePt t="2168" x="1958975" y="1785938"/>
          <p14:tracePt t="2175" x="1974850" y="1785938"/>
          <p14:tracePt t="2183" x="2005013" y="1785938"/>
          <p14:tracePt t="2191" x="2020888" y="1738313"/>
          <p14:tracePt t="2207" x="2068513" y="1722438"/>
          <p14:tracePt t="2224" x="2116138" y="1722438"/>
          <p14:tracePt t="2231" x="2132013" y="1722438"/>
          <p14:tracePt t="2239" x="2147888" y="1722438"/>
          <p14:tracePt t="2256" x="2179638" y="1722438"/>
          <p14:tracePt t="2280" x="2211388" y="1722438"/>
          <p14:tracePt t="2305" x="2227263" y="1722438"/>
          <p14:tracePt t="2311" x="2259013" y="1722438"/>
          <p14:tracePt t="2327" x="2305050" y="1722438"/>
          <p14:tracePt t="2344" x="2336800" y="1722438"/>
          <p14:tracePt t="2351" x="2384425" y="1722438"/>
          <p14:tracePt t="2359" x="2416175" y="1722438"/>
          <p14:tracePt t="2367" x="2447925" y="1722438"/>
          <p14:tracePt t="2375" x="2495550" y="1722438"/>
          <p14:tracePt t="2383" x="2543175" y="1722438"/>
          <p14:tracePt t="2391" x="2605088" y="1722438"/>
          <p14:tracePt t="2399" x="2652713" y="1754188"/>
          <p14:tracePt t="2407" x="2700338" y="1770063"/>
          <p14:tracePt t="2415" x="2732088" y="1770063"/>
          <p14:tracePt t="2423" x="2747963" y="1770063"/>
          <p14:tracePt t="2431" x="2779713" y="1770063"/>
          <p14:tracePt t="2439" x="2811463" y="1770063"/>
          <p14:tracePt t="2447" x="2843213" y="1770063"/>
          <p14:tracePt t="2455" x="2890838" y="1770063"/>
          <p14:tracePt t="2463" x="2952750" y="1770063"/>
          <p14:tracePt t="2471" x="3048000" y="1770063"/>
          <p14:tracePt t="2479" x="3095625" y="1770063"/>
          <p14:tracePt t="2487" x="3159125" y="1770063"/>
          <p14:tracePt t="2495" x="3175000" y="1785938"/>
          <p14:tracePt t="2503" x="3190875" y="1785938"/>
          <p14:tracePt t="2575" x="3175000" y="1785938"/>
          <p14:tracePt t="2592" x="3127375" y="1785938"/>
          <p14:tracePt t="2599" x="3063875" y="1817688"/>
          <p14:tracePt t="2607" x="3048000" y="1833563"/>
          <p14:tracePt t="2615" x="2936875" y="1833563"/>
          <p14:tracePt t="2623" x="2795588" y="1881188"/>
          <p14:tracePt t="2631" x="2668588" y="1881188"/>
          <p14:tracePt t="2639" x="2400300" y="1943100"/>
          <p14:tracePt t="2647" x="2147888" y="1943100"/>
          <p14:tracePt t="2655" x="1895475" y="1974850"/>
          <p14:tracePt t="2663" x="1752600" y="2006600"/>
          <p14:tracePt t="2671" x="1689100" y="2006600"/>
          <p14:tracePt t="2680" x="1643063" y="2038350"/>
          <p14:tracePt t="2746" x="1689100" y="2038350"/>
          <p14:tracePt t="2751" x="1704975" y="2038350"/>
          <p14:tracePt t="2759" x="1736725" y="2038350"/>
          <p14:tracePt t="2767" x="1831975" y="2038350"/>
          <p14:tracePt t="2777" x="1927225" y="2038350"/>
          <p14:tracePt t="2783" x="1989138" y="2038350"/>
          <p14:tracePt t="2791" x="2068513" y="2038350"/>
          <p14:tracePt t="2799" x="2100263" y="2038350"/>
          <p14:tracePt t="2807" x="2195513" y="2038350"/>
          <p14:tracePt t="2816" x="2259013" y="2038350"/>
          <p14:tracePt t="2823" x="2336800" y="2038350"/>
          <p14:tracePt t="2831" x="2352675" y="2038350"/>
          <p14:tracePt t="2839" x="2384425" y="2038350"/>
          <p14:tracePt t="2847" x="2400300" y="2038350"/>
          <p14:tracePt t="2855" x="2432050" y="2038350"/>
          <p14:tracePt t="2863" x="2447925" y="2054225"/>
          <p14:tracePt t="2938" x="2447925" y="2070100"/>
          <p14:tracePt t="2952" x="2416175" y="2085975"/>
          <p14:tracePt t="3098" x="2400300" y="2101850"/>
          <p14:tracePt t="3111" x="2384425" y="2101850"/>
          <p14:tracePt t="3127" x="2368550" y="2101850"/>
          <p14:tracePt t="3143" x="2352675" y="2101850"/>
          <p14:tracePt t="3152" x="2336800" y="2101850"/>
          <p14:tracePt t="3159" x="2274888" y="2149475"/>
          <p14:tracePt t="3167" x="2259013" y="2165350"/>
          <p14:tracePt t="3175" x="2211388" y="2181225"/>
          <p14:tracePt t="3184" x="2195513" y="2181225"/>
          <p14:tracePt t="3191" x="2179638" y="2197100"/>
          <p14:tracePt t="3199" x="2132013" y="2228850"/>
          <p14:tracePt t="3207" x="2100263" y="2243138"/>
          <p14:tracePt t="3215" x="2052638" y="2259013"/>
          <p14:tracePt t="3224" x="2005013" y="2290763"/>
          <p14:tracePt t="3231" x="1943100" y="2290763"/>
          <p14:tracePt t="3239" x="1895475" y="2322513"/>
          <p14:tracePt t="3248" x="1847850" y="2322513"/>
          <p14:tracePt t="3264" x="1831975" y="2322513"/>
          <p14:tracePt t="3458" x="1863725" y="2290763"/>
          <p14:tracePt t="3463" x="1879600" y="2274888"/>
          <p14:tracePt t="3472" x="1943100" y="2228850"/>
          <p14:tracePt t="3480" x="1943100" y="2212975"/>
          <p14:tracePt t="3487" x="1958975" y="2149475"/>
          <p14:tracePt t="3495" x="1958975" y="2133600"/>
          <p14:tracePt t="3503" x="1974850" y="2117725"/>
          <p14:tracePt t="3511" x="2005013" y="2101850"/>
          <p14:tracePt t="3527" x="2020888" y="2070100"/>
          <p14:tracePt t="3544" x="2020888" y="2038350"/>
          <p14:tracePt t="4226" x="2020888" y="1990725"/>
          <p14:tracePt t="4233" x="2020888" y="2006600"/>
          <p14:tracePt t="4240" x="2020888" y="2022475"/>
          <p14:tracePt t="4265" x="1989138" y="2054225"/>
          <p14:tracePt t="4288" x="1989138" y="2070100"/>
          <p14:tracePt t="4297" x="1989138" y="2085975"/>
          <p14:tracePt t="4304" x="1989138" y="2117725"/>
          <p14:tracePt t="4321" x="1974850" y="2149475"/>
          <p14:tracePt t="4328" x="1974850" y="2165350"/>
          <p14:tracePt t="4344" x="1974850" y="2212975"/>
          <p14:tracePt t="4361" x="1974850" y="2228850"/>
          <p14:tracePt t="4368" x="1974850" y="2259013"/>
          <p14:tracePt t="4376" x="1974850" y="2274888"/>
          <p14:tracePt t="4384" x="1974850" y="2338388"/>
          <p14:tracePt t="4392" x="1974850" y="2354263"/>
          <p14:tracePt t="4400" x="1974850" y="2401888"/>
          <p14:tracePt t="4408" x="1974850" y="2433638"/>
          <p14:tracePt t="4417" x="1974850" y="2513013"/>
          <p14:tracePt t="4424" x="1974850" y="2528888"/>
          <p14:tracePt t="4432" x="1974850" y="2560638"/>
          <p14:tracePt t="4440" x="1974850" y="2574925"/>
          <p14:tracePt t="4448" x="2005013" y="2622550"/>
          <p14:tracePt t="4490" x="2020888" y="2686050"/>
          <p14:tracePt t="4579" x="2036763" y="2701925"/>
          <p14:tracePt t="4715" x="2052638" y="2733675"/>
          <p14:tracePt t="4722" x="2068513" y="2733675"/>
          <p14:tracePt t="4728" x="2100263" y="2733675"/>
          <p14:tracePt t="4865" x="2116138" y="2733675"/>
          <p14:tracePt t="4873" x="2132013" y="2733675"/>
          <p14:tracePt t="4888" x="2147888" y="2733675"/>
          <p14:tracePt t="4897" x="2163763" y="2749550"/>
          <p14:tracePt t="4912" x="2179638" y="2765425"/>
          <p14:tracePt t="4963" x="2195513" y="2781300"/>
          <p14:tracePt t="4977" x="2259013" y="2797175"/>
          <p14:tracePt t="4993" x="2274888" y="2813050"/>
          <p14:tracePt t="5058" x="2305050" y="2813050"/>
          <p14:tracePt t="5073" x="2320925" y="2813050"/>
          <p14:tracePt t="5080" x="2336800" y="2813050"/>
          <p14:tracePt t="5088" x="2352675" y="2860675"/>
          <p14:tracePt t="5096" x="2368550" y="2860675"/>
          <p14:tracePt t="5104" x="2384425" y="2860675"/>
          <p14:tracePt t="5113" x="2416175" y="2860675"/>
          <p14:tracePt t="5162" x="2432050" y="2860675"/>
          <p14:tracePt t="5168" x="2463800" y="2860675"/>
          <p14:tracePt t="5176" x="2479675" y="2860675"/>
          <p14:tracePt t="5184" x="2527300" y="2860675"/>
          <p14:tracePt t="5192" x="2590800" y="2860675"/>
          <p14:tracePt t="5200" x="2605088" y="2860675"/>
          <p14:tracePt t="5208" x="2652713" y="2860675"/>
          <p14:tracePt t="5216" x="2684463" y="2860675"/>
          <p14:tracePt t="5224" x="2732088" y="2860675"/>
          <p14:tracePt t="5232" x="2763838" y="2860675"/>
          <p14:tracePt t="5240" x="2811463" y="2860675"/>
          <p14:tracePt t="5248" x="2843213" y="2860675"/>
          <p14:tracePt t="5256" x="2921000" y="2876550"/>
          <p14:tracePt t="5264" x="2952750" y="2876550"/>
          <p14:tracePt t="5272" x="2968625" y="2876550"/>
          <p14:tracePt t="5280" x="3016250" y="2876550"/>
          <p14:tracePt t="5288" x="3048000" y="2876550"/>
          <p14:tracePt t="5296" x="3079750" y="2892425"/>
          <p14:tracePt t="5305" x="3111500" y="2922588"/>
          <p14:tracePt t="5312" x="3159125" y="2922588"/>
          <p14:tracePt t="5320" x="3190875" y="2938463"/>
          <p14:tracePt t="5328" x="3205163" y="2938463"/>
          <p14:tracePt t="5336" x="3268663" y="2938463"/>
          <p14:tracePt t="5344" x="3284538" y="2938463"/>
          <p14:tracePt t="5352" x="3316288" y="2938463"/>
          <p14:tracePt t="5360" x="3332163" y="2938463"/>
          <p14:tracePt t="5377" x="3348038" y="2954338"/>
          <p14:tracePt t="5384" x="3363913" y="2954338"/>
          <p14:tracePt t="5400" x="3379788" y="2954338"/>
          <p14:tracePt t="5416" x="3395663" y="2954338"/>
          <p14:tracePt t="5432" x="3411538" y="2954338"/>
          <p14:tracePt t="5441" x="3443288" y="2954338"/>
          <p14:tracePt t="7490" x="3490913" y="3128963"/>
          <p14:tracePt t="7497" x="3568700" y="3240088"/>
          <p14:tracePt t="7505" x="3616325" y="3349625"/>
          <p14:tracePt t="7513" x="3695700" y="3460750"/>
          <p14:tracePt t="7521" x="3790950" y="3571875"/>
          <p14:tracePt t="7529" x="3916363" y="3760788"/>
          <p14:tracePt t="7537" x="3932238" y="3824288"/>
          <p14:tracePt t="7545" x="3995738" y="3856038"/>
          <p14:tracePt t="7554" x="4027488" y="3871913"/>
          <p14:tracePt t="7561" x="4059238" y="3903663"/>
          <p14:tracePt t="7569" x="4075113" y="3919538"/>
          <p14:tracePt t="7612" x="4075113" y="3949700"/>
          <p14:tracePt t="7642" x="4075113" y="3981450"/>
          <p14:tracePt t="7650" x="4090988" y="3997325"/>
          <p14:tracePt t="7674" x="4121150" y="3997325"/>
          <p14:tracePt t="7681" x="4137025" y="3997325"/>
          <p14:tracePt t="7689" x="4168775" y="3997325"/>
          <p14:tracePt t="7697" x="4216400" y="3981450"/>
          <p14:tracePt t="7705" x="4279900" y="3981450"/>
          <p14:tracePt t="7713" x="4327525" y="3981450"/>
          <p14:tracePt t="7721" x="4359275" y="3981450"/>
          <p14:tracePt t="7729" x="4437063" y="3949700"/>
          <p14:tracePt t="7737" x="4452938" y="3935413"/>
          <p14:tracePt t="7745" x="4468813" y="3935413"/>
          <p14:tracePt t="7761" x="4484688" y="3935413"/>
          <p14:tracePt t="7802" x="4500563" y="3935413"/>
          <p14:tracePt t="7826" x="4516438" y="3935413"/>
          <p14:tracePt t="7834" x="4532313" y="3935413"/>
          <p14:tracePt t="7841" x="4579938" y="3935413"/>
          <p14:tracePt t="7849" x="4611688" y="3935413"/>
          <p14:tracePt t="7857" x="4691063" y="3935413"/>
          <p14:tracePt t="7865" x="4784725" y="3903663"/>
          <p14:tracePt t="7873" x="4848225" y="3903663"/>
          <p14:tracePt t="7881" x="4895850" y="3887788"/>
          <p14:tracePt t="7889" x="4991100" y="3887788"/>
          <p14:tracePt t="7897" x="5022850" y="3887788"/>
          <p14:tracePt t="7905" x="5068888" y="3887788"/>
          <p14:tracePt t="7913" x="5084763" y="3887788"/>
          <p14:tracePt t="7921" x="5132388" y="3887788"/>
          <p14:tracePt t="7929" x="5164138" y="3871913"/>
          <p14:tracePt t="7945" x="5180013" y="3871913"/>
          <p14:tracePt t="7953" x="5211763" y="3871913"/>
          <p14:tracePt t="7961" x="5243513" y="3840163"/>
          <p14:tracePt t="7986" x="5291138" y="3840163"/>
          <p14:tracePt t="8002" x="5307013" y="3840163"/>
          <p14:tracePt t="8009" x="5322888" y="3840163"/>
          <p14:tracePt t="8017" x="5337175" y="3840163"/>
          <p14:tracePt t="8027" x="5353050" y="3840163"/>
          <p14:tracePt t="8033" x="5368925" y="3840163"/>
          <p14:tracePt t="8174" x="5337175" y="3840163"/>
          <p14:tracePt t="8177" x="5291138" y="3840163"/>
          <p14:tracePt t="8185" x="5259388" y="3840163"/>
          <p14:tracePt t="8193" x="5164138" y="3840163"/>
          <p14:tracePt t="8203" x="5037138" y="3840163"/>
          <p14:tracePt t="8209" x="4895850" y="3840163"/>
          <p14:tracePt t="8218" x="4832350" y="3840163"/>
          <p14:tracePt t="8225" x="4737100" y="3840163"/>
          <p14:tracePt t="8233" x="4611688" y="3840163"/>
          <p14:tracePt t="8241" x="4579938" y="3840163"/>
          <p14:tracePt t="8249" x="4548188" y="3840163"/>
          <p14:tracePt t="8257" x="4532313" y="3840163"/>
          <p14:tracePt t="8325" x="4500563" y="3792538"/>
          <p14:tracePt t="8347" x="4452938" y="3760788"/>
          <p14:tracePt t="8627" x="4452938" y="3744913"/>
          <p14:tracePt t="8634" x="4484688" y="3697288"/>
          <p14:tracePt t="8651" x="4516438" y="3665538"/>
          <p14:tracePt t="8659" x="4548188" y="3617913"/>
          <p14:tracePt t="8674" x="4564063" y="3602038"/>
          <p14:tracePt t="8682" x="4579938" y="3587750"/>
          <p14:tracePt t="8690" x="4595813" y="3556000"/>
          <p14:tracePt t="8715" x="4659313" y="3524250"/>
          <p14:tracePt t="8925" x="4643438" y="3524250"/>
          <p14:tracePt t="8931" x="4595813" y="3524250"/>
          <p14:tracePt t="8938" x="4564063" y="3524250"/>
          <p14:tracePt t="8947" x="4548188" y="3524250"/>
          <p14:tracePt t="8954" x="4532313" y="3524250"/>
          <p14:tracePt t="8970" x="4484688" y="3524250"/>
          <p14:tracePt t="9100" x="4500563" y="3508375"/>
          <p14:tracePt t="9131" x="4532313" y="3492500"/>
          <p14:tracePt t="9138" x="4548188" y="3444875"/>
          <p14:tracePt t="9146" x="4564063" y="3429000"/>
          <p14:tracePt t="9154" x="4579938" y="3413125"/>
          <p14:tracePt t="9162" x="4579938" y="3397250"/>
          <p14:tracePt t="9170" x="4579938" y="3381375"/>
          <p14:tracePt t="9236" x="4579938" y="3349625"/>
          <p14:tracePt t="9251" x="4564063" y="3333750"/>
          <p14:tracePt t="9258" x="4532313" y="3317875"/>
          <p14:tracePt t="9266" x="4500563" y="3317875"/>
          <p14:tracePt t="9274" x="4452938" y="3317875"/>
          <p14:tracePt t="9282" x="4437063" y="3317875"/>
          <p14:tracePt t="9290" x="4421188" y="3317875"/>
          <p14:tracePt t="9298" x="4406900" y="3317875"/>
          <p14:tracePt t="9306" x="4343400" y="3317875"/>
          <p14:tracePt t="9314" x="4279900" y="3317875"/>
          <p14:tracePt t="9322" x="4232275" y="3317875"/>
          <p14:tracePt t="9330" x="4137025" y="3317875"/>
          <p14:tracePt t="9338" x="4075113" y="3317875"/>
          <p14:tracePt t="9346" x="4011613" y="3317875"/>
          <p14:tracePt t="9354" x="3916363" y="3317875"/>
          <p14:tracePt t="9362" x="3868738" y="3317875"/>
          <p14:tracePt t="9371" x="3852863" y="3317875"/>
          <p14:tracePt t="9378" x="3836988" y="3317875"/>
          <p14:tracePt t="9403" x="3821113" y="3317875"/>
          <p14:tracePt t="9426" x="3806825" y="3317875"/>
          <p14:tracePt t="9443" x="3790950" y="3317875"/>
          <p14:tracePt t="9450" x="3775075" y="3317875"/>
          <p14:tracePt t="9459" x="3743325" y="3317875"/>
          <p14:tracePt t="9466" x="3727450" y="3317875"/>
          <p14:tracePt t="9482" x="3663950" y="3317875"/>
          <p14:tracePt t="9499" x="3632200" y="3317875"/>
          <p14:tracePt t="9514" x="3616325" y="3317875"/>
          <p14:tracePt t="9530" x="3584575" y="3317875"/>
          <p14:tracePt t="9613" x="3568700" y="3333750"/>
          <p14:tracePt t="9620" x="3552825" y="3365500"/>
          <p14:tracePt t="9676" x="3536950" y="3381375"/>
          <p14:tracePt t="9682" x="3521075" y="3397250"/>
          <p14:tracePt t="9698" x="3521075" y="3429000"/>
          <p14:tracePt t="9706" x="3505200" y="3476625"/>
          <p14:tracePt t="9714" x="3505200" y="3492500"/>
          <p14:tracePt t="9739" x="3475038" y="3556000"/>
          <p14:tracePt t="9754" x="3475038" y="3571875"/>
          <p14:tracePt t="9762" x="3475038" y="3617913"/>
          <p14:tracePt t="9788" x="3475038" y="3633788"/>
          <p14:tracePt t="9794" x="3475038" y="3649663"/>
          <p14:tracePt t="9810" x="3521075" y="3649663"/>
          <p14:tracePt t="9818" x="3536950" y="3649663"/>
          <p14:tracePt t="9826" x="3568700" y="3649663"/>
          <p14:tracePt t="9834" x="3648075" y="3649663"/>
          <p14:tracePt t="9843" x="3711575" y="3649663"/>
          <p14:tracePt t="9850" x="3743325" y="3649663"/>
          <p14:tracePt t="9858" x="3821113" y="3649663"/>
          <p14:tracePt t="9866" x="3852863" y="3649663"/>
          <p14:tracePt t="9874" x="3868738" y="3649663"/>
          <p14:tracePt t="9882" x="3916363" y="3649663"/>
          <p14:tracePt t="9890" x="4011613" y="3617913"/>
          <p14:tracePt t="9899" x="4059238" y="3617913"/>
          <p14:tracePt t="9906" x="4090988" y="3617913"/>
          <p14:tracePt t="9914" x="4137025" y="3587750"/>
          <p14:tracePt t="9922" x="4184650" y="3571875"/>
          <p14:tracePt t="9931" x="4200525" y="3556000"/>
          <p14:tracePt t="9938" x="4232275" y="3556000"/>
          <p14:tracePt t="9946" x="4264025" y="3540125"/>
          <p14:tracePt t="9954" x="4279900" y="3524250"/>
          <p14:tracePt t="10013" x="4295775" y="3492500"/>
          <p14:tracePt t="10020" x="4327525" y="3476625"/>
          <p14:tracePt t="10044" x="4327525" y="3413125"/>
          <p14:tracePt t="10050" x="4327525" y="3397250"/>
          <p14:tracePt t="10066" x="4279900" y="3333750"/>
          <p14:tracePt t="10075" x="4264025" y="3317875"/>
          <p14:tracePt t="10082" x="4232275" y="3255963"/>
          <p14:tracePt t="10090" x="4121150" y="3224213"/>
          <p14:tracePt t="10098" x="4059238" y="3208338"/>
          <p14:tracePt t="10107" x="4011613" y="3208338"/>
          <p14:tracePt t="10114" x="3916363" y="3144838"/>
          <p14:tracePt t="10122" x="3852863" y="3144838"/>
          <p14:tracePt t="10130" x="3806825" y="3144838"/>
          <p14:tracePt t="10139" x="3775075" y="3144838"/>
          <p14:tracePt t="10146" x="3727450" y="3144838"/>
          <p14:tracePt t="10154" x="3695700" y="3144838"/>
          <p14:tracePt t="10162" x="3600450" y="3144838"/>
          <p14:tracePt t="10170" x="3552825" y="3144838"/>
          <p14:tracePt t="10178" x="3505200" y="3144838"/>
          <p14:tracePt t="10194" x="3490913" y="3144838"/>
          <p14:tracePt t="10235" x="3459163" y="3176588"/>
          <p14:tracePt t="10251" x="3427413" y="3270250"/>
          <p14:tracePt t="10275" x="3427413" y="3286125"/>
          <p14:tracePt t="10282" x="3427413" y="3302000"/>
          <p14:tracePt t="10290" x="3427413" y="3365500"/>
          <p14:tracePt t="10298" x="3427413" y="3444875"/>
          <p14:tracePt t="10306" x="3427413" y="3524250"/>
          <p14:tracePt t="10315" x="3490913" y="3556000"/>
          <p14:tracePt t="10322" x="3552825" y="3633788"/>
          <p14:tracePt t="10331" x="3632200" y="3681413"/>
          <p14:tracePt t="10338" x="3663950" y="3681413"/>
          <p14:tracePt t="10346" x="3743325" y="3729038"/>
          <p14:tracePt t="10354" x="3775075" y="3729038"/>
          <p14:tracePt t="10362" x="3852863" y="3729038"/>
          <p14:tracePt t="10370" x="3948113" y="3744913"/>
          <p14:tracePt t="10378" x="4043363" y="3744913"/>
          <p14:tracePt t="10386" x="4137025" y="3744913"/>
          <p14:tracePt t="10395" x="4200525" y="3744913"/>
          <p14:tracePt t="10402" x="4232275" y="3744913"/>
          <p14:tracePt t="10410" x="4279900" y="3744913"/>
          <p14:tracePt t="10419" x="4327525" y="3744913"/>
          <p14:tracePt t="10427" x="4421188" y="3744913"/>
          <p14:tracePt t="10435" x="4437063" y="3744913"/>
          <p14:tracePt t="10443" x="4468813" y="3744913"/>
          <p14:tracePt t="10451" x="4548188" y="3697288"/>
          <p14:tracePt t="10477" x="4595813" y="3617913"/>
          <p14:tracePt t="10500" x="4611688" y="3602038"/>
          <p14:tracePt t="10508" x="4611688" y="3587750"/>
          <p14:tracePt t="10556" x="4611688" y="3556000"/>
          <p14:tracePt t="10563" x="4611688" y="3540125"/>
          <p14:tracePt t="10572" x="4611688" y="3476625"/>
          <p14:tracePt t="10579" x="4611688" y="3429000"/>
          <p14:tracePt t="10587" x="4611688" y="3413125"/>
          <p14:tracePt t="10595" x="4564063" y="3365500"/>
          <p14:tracePt t="10603" x="4532313" y="3365500"/>
          <p14:tracePt t="10611" x="4484688" y="3333750"/>
          <p14:tracePt t="10619" x="4437063" y="3333750"/>
          <p14:tracePt t="10627" x="4343400" y="3333750"/>
          <p14:tracePt t="10635" x="4248150" y="3270250"/>
          <p14:tracePt t="10643" x="4184650" y="3270250"/>
          <p14:tracePt t="10651" x="4106863" y="3270250"/>
          <p14:tracePt t="10659" x="4043363" y="3270250"/>
          <p14:tracePt t="10667" x="3948113" y="3270250"/>
          <p14:tracePt t="10675" x="3884613" y="3270250"/>
          <p14:tracePt t="10683" x="3836988" y="3270250"/>
          <p14:tracePt t="10691" x="3806825" y="3270250"/>
          <p14:tracePt t="10699" x="3790950" y="3270250"/>
          <p14:tracePt t="10707" x="3759200" y="3270250"/>
          <p14:tracePt t="10715" x="3743325" y="3270250"/>
          <p14:tracePt t="10731" x="3727450" y="3270250"/>
          <p14:tracePt t="10739" x="3711575" y="3270250"/>
          <p14:tracePt t="10755" x="3695700" y="3270250"/>
          <p14:tracePt t="10763" x="3648075" y="3270250"/>
          <p14:tracePt t="10788" x="3616325" y="3270250"/>
          <p14:tracePt t="10795" x="3600450" y="3270250"/>
          <p14:tracePt t="10803" x="3584575" y="3270250"/>
          <p14:tracePt t="10820" x="3536950" y="3270250"/>
          <p14:tracePt t="10835" x="3505200" y="3270250"/>
          <p14:tracePt t="10860" x="3427413" y="3333750"/>
          <p14:tracePt t="10875" x="3427413" y="3381375"/>
          <p14:tracePt t="10884" x="3427413" y="3397250"/>
          <p14:tracePt t="10891" x="3427413" y="3476625"/>
          <p14:tracePt t="10899" x="3427413" y="3540125"/>
          <p14:tracePt t="10907" x="3427413" y="3602038"/>
          <p14:tracePt t="10915" x="3427413" y="3681413"/>
          <p14:tracePt t="10923" x="3427413" y="3713163"/>
          <p14:tracePt t="10931" x="3443288" y="3744913"/>
          <p14:tracePt t="10939" x="3505200" y="3744913"/>
          <p14:tracePt t="10947" x="3584575" y="3792538"/>
          <p14:tracePt t="10955" x="3648075" y="3792538"/>
          <p14:tracePt t="10963" x="3695700" y="3792538"/>
          <p14:tracePt t="10971" x="3727450" y="3792538"/>
          <p14:tracePt t="10979" x="3821113" y="3792538"/>
          <p14:tracePt t="10987" x="3884613" y="3792538"/>
          <p14:tracePt t="10995" x="3932238" y="3792538"/>
          <p14:tracePt t="11003" x="4027488" y="3792538"/>
          <p14:tracePt t="11011" x="4043363" y="3776663"/>
          <p14:tracePt t="11019" x="4106863" y="3760788"/>
          <p14:tracePt t="11027" x="4152900" y="3744913"/>
          <p14:tracePt t="11035" x="4216400" y="3744913"/>
          <p14:tracePt t="11043" x="4264025" y="3713163"/>
          <p14:tracePt t="11052" x="4311650" y="3681413"/>
          <p14:tracePt t="11059" x="4343400" y="3633788"/>
          <p14:tracePt t="11067" x="4421188" y="3602038"/>
          <p14:tracePt t="11083" x="4437063" y="3571875"/>
          <p14:tracePt t="11100" x="4452938" y="3540125"/>
          <p14:tracePt t="11124" x="4452938" y="3524250"/>
          <p14:tracePt t="11172" x="4452938" y="3460750"/>
          <p14:tracePt t="11179" x="4406900" y="3444875"/>
          <p14:tracePt t="11196" x="4375150" y="3429000"/>
          <p14:tracePt t="11203" x="4295775" y="3397250"/>
          <p14:tracePt t="11211" x="4279900" y="3397250"/>
          <p14:tracePt t="11219" x="4248150" y="3397250"/>
          <p14:tracePt t="11228" x="4200525" y="3381375"/>
          <p14:tracePt t="11235" x="4152900" y="3381375"/>
          <p14:tracePt t="11243" x="4121150" y="3381375"/>
          <p14:tracePt t="11251" x="4106863" y="3381375"/>
          <p14:tracePt t="11259" x="4059238" y="3381375"/>
          <p14:tracePt t="11267" x="4027488" y="3381375"/>
          <p14:tracePt t="11276" x="4011613" y="3381375"/>
          <p14:tracePt t="11283" x="3979863" y="3381375"/>
          <p14:tracePt t="11372" x="3963988" y="3381375"/>
          <p14:tracePt t="11396" x="3963988" y="3397250"/>
          <p14:tracePt t="11412" x="3963988" y="3413125"/>
          <p14:tracePt t="11419" x="4011613" y="3460750"/>
          <p14:tracePt t="11427" x="4106863" y="3476625"/>
          <p14:tracePt t="11435" x="4200525" y="3476625"/>
          <p14:tracePt t="11443" x="4359275" y="3476625"/>
          <p14:tracePt t="11451" x="4579938" y="3476625"/>
          <p14:tracePt t="11459" x="4752975" y="3476625"/>
          <p14:tracePt t="11467" x="4927600" y="3476625"/>
          <p14:tracePt t="11475" x="5084763" y="3476625"/>
          <p14:tracePt t="11484" x="5353050" y="3476625"/>
          <p14:tracePt t="11491" x="5559425" y="3476625"/>
          <p14:tracePt t="11499" x="5891213" y="3476625"/>
          <p14:tracePt t="11507" x="6269038" y="3476625"/>
          <p14:tracePt t="11515" x="6569075" y="3508375"/>
          <p14:tracePt t="11523" x="6775450" y="3508375"/>
          <p14:tracePt t="11531" x="6948488" y="3508375"/>
          <p14:tracePt t="11540" x="7043738" y="3540125"/>
          <p14:tracePt t="11547" x="7123113" y="3540125"/>
          <p14:tracePt t="11555" x="7154863" y="3540125"/>
          <p14:tracePt t="11563" x="7200900" y="3540125"/>
          <p14:tracePt t="11571" x="7264400" y="3540125"/>
          <p14:tracePt t="11579" x="7327900" y="3540125"/>
          <p14:tracePt t="11587" x="7454900" y="3540125"/>
          <p14:tracePt t="11595" x="7532688" y="3540125"/>
          <p14:tracePt t="11604" x="7564438" y="3540125"/>
          <p14:tracePt t="11678" x="7532688" y="3540125"/>
          <p14:tracePt t="11683" x="7485063" y="3540125"/>
          <p14:tracePt t="11691" x="7423150" y="3540125"/>
          <p14:tracePt t="11700" x="7359650" y="3540125"/>
          <p14:tracePt t="11707" x="7264400" y="3540125"/>
          <p14:tracePt t="11715" x="7138988" y="3540125"/>
          <p14:tracePt t="11723" x="6996113" y="3540125"/>
          <p14:tracePt t="11732" x="6900863" y="3540125"/>
          <p14:tracePt t="11739" x="6775450" y="3540125"/>
          <p14:tracePt t="11747" x="6648450" y="3540125"/>
          <p14:tracePt t="11756" x="6475413" y="3540125"/>
          <p14:tracePt t="11763" x="6380163" y="3540125"/>
          <p14:tracePt t="11771" x="6223000" y="3540125"/>
          <p14:tracePt t="11779" x="6159500" y="3540125"/>
          <p14:tracePt t="11787" x="6143625" y="3540125"/>
          <p14:tracePt t="11795" x="6096000" y="3492500"/>
          <p14:tracePt t="11819" x="6080125" y="3476625"/>
          <p14:tracePt t="11851" x="6080125" y="3460750"/>
          <p14:tracePt t="11875" x="6143625" y="3460750"/>
          <p14:tracePt t="11901" x="6175375" y="3460750"/>
          <p14:tracePt t="11907" x="6253163" y="3413125"/>
          <p14:tracePt t="11923" x="6300788" y="3365500"/>
          <p14:tracePt t="11932" x="6332538" y="3365500"/>
          <p14:tracePt t="11939" x="6348413" y="3349625"/>
          <p14:tracePt t="11947" x="6380163" y="3349625"/>
          <p14:tracePt t="11955" x="6396038" y="3302000"/>
          <p14:tracePt t="11964" x="6411913" y="3286125"/>
          <p14:tracePt t="11995" x="6427788" y="3270250"/>
          <p14:tracePt t="12045" x="6411913" y="3270250"/>
          <p14:tracePt t="12051" x="6316663" y="3270250"/>
          <p14:tracePt t="12059" x="6238875" y="3270250"/>
          <p14:tracePt t="12067" x="6127750" y="3270250"/>
          <p14:tracePt t="12075" x="6016625" y="3224213"/>
          <p14:tracePt t="12083" x="5953125" y="3224213"/>
          <p14:tracePt t="12091" x="5859463" y="3224213"/>
          <p14:tracePt t="12099" x="5780088" y="3224213"/>
          <p14:tracePt t="12107" x="5684838" y="3224213"/>
          <p14:tracePt t="12115" x="5668963" y="3224213"/>
          <p14:tracePt t="12123" x="5638800" y="3224213"/>
          <p14:tracePt t="12139" x="5622925" y="3224213"/>
          <p14:tracePt t="12147" x="5575300" y="3240088"/>
          <p14:tracePt t="12155" x="5575300" y="3286125"/>
          <p14:tracePt t="12163" x="5575300" y="3302000"/>
          <p14:tracePt t="12171" x="5575300" y="3333750"/>
          <p14:tracePt t="12179" x="5575300" y="3381375"/>
          <p14:tracePt t="12187" x="5575300" y="3413125"/>
          <p14:tracePt t="12195" x="5575300" y="3492500"/>
          <p14:tracePt t="12203" x="5607050" y="3556000"/>
          <p14:tracePt t="12211" x="5748338" y="3617913"/>
          <p14:tracePt t="12219" x="5780088" y="3633788"/>
          <p14:tracePt t="12227" x="5891213" y="3681413"/>
          <p14:tracePt t="12235" x="5953125" y="3713163"/>
          <p14:tracePt t="12243" x="6048375" y="3713163"/>
          <p14:tracePt t="12252" x="6175375" y="3713163"/>
          <p14:tracePt t="12259" x="6269038" y="3713163"/>
          <p14:tracePt t="12267" x="6396038" y="3713163"/>
          <p14:tracePt t="12275" x="6411913" y="3713163"/>
          <p14:tracePt t="12283" x="6507163" y="3681413"/>
          <p14:tracePt t="12291" x="6569075" y="3681413"/>
          <p14:tracePt t="12299" x="6616700" y="3633788"/>
          <p14:tracePt t="12307" x="6680200" y="3587750"/>
          <p14:tracePt t="12316" x="6696075" y="3571875"/>
          <p14:tracePt t="12331" x="6743700" y="3508375"/>
          <p14:tracePt t="12347" x="6759575" y="3460750"/>
          <p14:tracePt t="12355" x="6759575" y="3444875"/>
          <p14:tracePt t="12363" x="6759575" y="3429000"/>
          <p14:tracePt t="12371" x="6759575" y="3381375"/>
          <p14:tracePt t="12388" x="6759575" y="3317875"/>
          <p14:tracePt t="12395" x="6759575" y="3270250"/>
          <p14:tracePt t="12403" x="6711950" y="3255963"/>
          <p14:tracePt t="12411" x="6648450" y="3255963"/>
          <p14:tracePt t="12419" x="6491288" y="3255963"/>
          <p14:tracePt t="12427" x="6427788" y="3255963"/>
          <p14:tracePt t="12435" x="6300788" y="3255963"/>
          <p14:tracePt t="12444" x="6207125" y="3255963"/>
          <p14:tracePt t="12451" x="6080125" y="3255963"/>
          <p14:tracePt t="12459" x="6032500" y="3255963"/>
          <p14:tracePt t="12583" x="6048375" y="3255963"/>
          <p14:tracePt t="12662" x="6111875" y="3255963"/>
          <p14:tracePt t="12669" x="6127750" y="3255963"/>
          <p14:tracePt t="12684" x="6191250" y="3255963"/>
          <p14:tracePt t="12692" x="6238875" y="3333750"/>
          <p14:tracePt t="12700" x="6284913" y="3333750"/>
          <p14:tracePt t="12708" x="6300788" y="3333750"/>
          <p14:tracePt t="12716" x="6380163" y="3333750"/>
          <p14:tracePt t="12724" x="6459538" y="3333750"/>
          <p14:tracePt t="12732" x="6491288" y="3333750"/>
          <p14:tracePt t="12740" x="6553200" y="3333750"/>
          <p14:tracePt t="12748" x="6632575" y="3349625"/>
          <p14:tracePt t="12756" x="6680200" y="3381375"/>
          <p14:tracePt t="12764" x="6743700" y="3381375"/>
          <p14:tracePt t="12772" x="6838950" y="3381375"/>
          <p14:tracePt t="12780" x="6900863" y="3381375"/>
          <p14:tracePt t="12788" x="6996113" y="3381375"/>
          <p14:tracePt t="12796" x="7091363" y="3381375"/>
          <p14:tracePt t="12804" x="7248525" y="3381375"/>
          <p14:tracePt t="12812" x="7375525" y="3381375"/>
          <p14:tracePt t="12820" x="7516813" y="3381375"/>
          <p14:tracePt t="12828" x="7723188" y="3381375"/>
          <p14:tracePt t="12836" x="7943850" y="3381375"/>
          <p14:tracePt t="12844" x="8101013" y="3381375"/>
          <p14:tracePt t="12852" x="8275638" y="3381375"/>
          <p14:tracePt t="12860" x="8448675" y="3381375"/>
          <p14:tracePt t="12868" x="8623300" y="3381375"/>
          <p14:tracePt t="12876" x="8748713" y="3381375"/>
          <p14:tracePt t="12884" x="8796338" y="3381375"/>
          <p14:tracePt t="12892" x="8859838" y="3381375"/>
          <p14:tracePt t="12900" x="8875713" y="3381375"/>
          <p14:tracePt t="13053" x="8891588" y="3381375"/>
          <p14:tracePt t="13197" x="8859838" y="3381375"/>
          <p14:tracePt t="13213" x="8812213" y="3381375"/>
          <p14:tracePt t="13220" x="8780463" y="3381375"/>
          <p14:tracePt t="13228" x="8686800" y="3381375"/>
          <p14:tracePt t="13236" x="8607425" y="3381375"/>
          <p14:tracePt t="13244" x="8512175" y="3381375"/>
          <p14:tracePt t="13253" x="8496300" y="3381375"/>
          <p14:tracePt t="13260" x="8432800" y="3381375"/>
          <p14:tracePt t="13268" x="8401050" y="3381375"/>
          <p14:tracePt t="13276" x="8355013" y="3381375"/>
          <p14:tracePt t="13284" x="8339138" y="3381375"/>
          <p14:tracePt t="13292" x="8323263" y="3381375"/>
          <p14:tracePt t="13300" x="8291513" y="3381375"/>
          <p14:tracePt t="13308" x="8243888" y="3381375"/>
          <p14:tracePt t="13317" x="8212138" y="3381375"/>
          <p14:tracePt t="13325" x="8164513" y="3381375"/>
          <p14:tracePt t="13332" x="8116888" y="3381375"/>
          <p14:tracePt t="13340" x="8085138" y="3381375"/>
          <p14:tracePt t="13348" x="7991475" y="3381375"/>
          <p14:tracePt t="13356" x="7943850" y="3381375"/>
          <p14:tracePt t="13364" x="7912100" y="3381375"/>
          <p14:tracePt t="13372" x="7832725" y="3381375"/>
          <p14:tracePt t="13380" x="7816850" y="3381375"/>
          <p14:tracePt t="13388" x="7800975" y="3381375"/>
          <p14:tracePt t="13396" x="7770813" y="3381375"/>
          <p14:tracePt t="13404" x="7723188" y="3381375"/>
          <p14:tracePt t="13413" x="7627938" y="3397250"/>
          <p14:tracePt t="13420" x="7612063" y="3413125"/>
          <p14:tracePt t="13437" x="7612063" y="3460750"/>
          <p14:tracePt t="13444" x="7612063" y="3492500"/>
          <p14:tracePt t="13452" x="7612063" y="3524250"/>
          <p14:tracePt t="13478" x="7659688" y="3556000"/>
          <p14:tracePt t="13484" x="7754938" y="3602038"/>
          <p14:tracePt t="13492" x="7832725" y="3602038"/>
          <p14:tracePt t="13500" x="7959725" y="3665538"/>
          <p14:tracePt t="13508" x="8132763" y="3665538"/>
          <p14:tracePt t="13516" x="8228013" y="3665538"/>
          <p14:tracePt t="13524" x="8355013" y="3665538"/>
          <p14:tracePt t="13532" x="8528050" y="3665538"/>
          <p14:tracePt t="13540" x="8655050" y="3665538"/>
          <p14:tracePt t="13548" x="8748713" y="3665538"/>
          <p14:tracePt t="13556" x="8875713" y="3665538"/>
          <p14:tracePt t="13564" x="9001125" y="3665538"/>
          <p14:tracePt t="13572" x="9096375" y="3665538"/>
          <p14:tracePt t="13581" x="9191625" y="3665538"/>
          <p14:tracePt t="13588" x="9286875" y="3665538"/>
          <p14:tracePt t="13596" x="9348788" y="3649663"/>
          <p14:tracePt t="13604" x="9428163" y="3649663"/>
          <p14:tracePt t="13612" x="9459913" y="3633788"/>
          <p14:tracePt t="13621" x="9507538" y="3633788"/>
          <p14:tracePt t="13628" x="9555163" y="3617913"/>
          <p14:tracePt t="13636" x="9586913" y="3617913"/>
          <p14:tracePt t="13644" x="9632950" y="3587750"/>
          <p14:tracePt t="13652" x="9680575" y="3587750"/>
          <p14:tracePt t="13660" x="9712325" y="3571875"/>
          <p14:tracePt t="13668" x="9728200" y="3571875"/>
          <p14:tracePt t="13676" x="9775825" y="3571875"/>
          <p14:tracePt t="13684" x="9823450" y="3524250"/>
          <p14:tracePt t="13692" x="9839325" y="3524250"/>
          <p14:tracePt t="13700" x="9871075" y="3508375"/>
          <p14:tracePt t="13708" x="9886950" y="3508375"/>
          <p14:tracePt t="13716" x="9932988" y="3460750"/>
          <p14:tracePt t="13741" x="9980613" y="3444875"/>
          <p14:tracePt t="13765" x="9980613" y="3429000"/>
          <p14:tracePt t="13772" x="9980613" y="3397250"/>
          <p14:tracePt t="13789" x="9980613" y="3381375"/>
          <p14:tracePt t="13804" x="9980613" y="3317875"/>
          <p14:tracePt t="13812" x="9980613" y="3302000"/>
          <p14:tracePt t="13820" x="9902825" y="3286125"/>
          <p14:tracePt t="13828" x="9839325" y="3286125"/>
          <p14:tracePt t="13836" x="9775825" y="3286125"/>
          <p14:tracePt t="13844" x="9648825" y="3286125"/>
          <p14:tracePt t="13852" x="9555163" y="3286125"/>
          <p14:tracePt t="13860" x="9459913" y="3286125"/>
          <p14:tracePt t="13868" x="9271000" y="3286125"/>
          <p14:tracePt t="13876" x="9191625" y="3286125"/>
          <p14:tracePt t="13884" x="9064625" y="3286125"/>
          <p14:tracePt t="13893" x="9001125" y="3286125"/>
          <p14:tracePt t="13900" x="8939213" y="3286125"/>
          <p14:tracePt t="13908" x="8875713" y="3286125"/>
          <p14:tracePt t="13916" x="8828088" y="3286125"/>
          <p14:tracePt t="13932" x="8812213" y="3286125"/>
          <p14:tracePt t="14031" x="8796338" y="3286125"/>
          <p14:tracePt t="14078" x="8796338" y="3349625"/>
          <p14:tracePt t="14085" x="8796338" y="3365500"/>
          <p14:tracePt t="14092" x="8796338" y="3413125"/>
          <p14:tracePt t="14109" x="8780463" y="3429000"/>
          <p14:tracePt t="14124" x="8748713" y="3444875"/>
          <p14:tracePt t="14132" x="8716963" y="3444875"/>
          <p14:tracePt t="14140" x="8701088" y="3460750"/>
          <p14:tracePt t="14148" x="8686800" y="3460750"/>
          <p14:tracePt t="14157" x="8639175" y="3508375"/>
          <p14:tracePt t="14164" x="8623300" y="3524250"/>
          <p14:tracePt t="14172" x="8607425" y="3524250"/>
          <p14:tracePt t="14180" x="8591550" y="3540125"/>
          <p14:tracePt t="14342" x="8591550" y="3556000"/>
          <p14:tracePt t="14348" x="8607425" y="3571875"/>
          <p14:tracePt t="14356" x="8607425" y="3587750"/>
          <p14:tracePt t="14365" x="8623300" y="3602038"/>
          <p14:tracePt t="14380" x="8639175" y="3617913"/>
          <p14:tracePt t="14388" x="8670925" y="3681413"/>
          <p14:tracePt t="14396" x="8686800" y="3713163"/>
          <p14:tracePt t="14404" x="8716963" y="3729038"/>
          <p14:tracePt t="14412" x="8748713" y="3776663"/>
          <p14:tracePt t="14420" x="8764588" y="3792538"/>
          <p14:tracePt t="14436" x="8796338" y="3808413"/>
          <p14:tracePt t="14444" x="8828088" y="3856038"/>
          <p14:tracePt t="14452" x="8891588" y="3856038"/>
          <p14:tracePt t="14460" x="8939213" y="3856038"/>
          <p14:tracePt t="14469" x="8955088" y="3856038"/>
          <p14:tracePt t="14476" x="8970963" y="3856038"/>
          <p14:tracePt t="14484" x="9001125" y="3856038"/>
          <p14:tracePt t="14493" x="9017000" y="3856038"/>
          <p14:tracePt t="14500" x="9064625" y="3856038"/>
          <p14:tracePt t="14508" x="9096375" y="3856038"/>
          <p14:tracePt t="14516" x="9112250" y="3856038"/>
          <p14:tracePt t="14524" x="9144000" y="3856038"/>
          <p14:tracePt t="14532" x="9223375" y="3824288"/>
          <p14:tracePt t="14540" x="9239250" y="3808413"/>
          <p14:tracePt t="14548" x="9271000" y="3760788"/>
          <p14:tracePt t="14557" x="9317038" y="3665538"/>
          <p14:tracePt t="14565" x="9364663" y="3617913"/>
          <p14:tracePt t="14572" x="9396413" y="3571875"/>
          <p14:tracePt t="14580" x="9396413" y="3508375"/>
          <p14:tracePt t="14588" x="9444038" y="3429000"/>
          <p14:tracePt t="14596" x="9475788" y="3413125"/>
          <p14:tracePt t="14604" x="9491663" y="3397250"/>
          <p14:tracePt t="14612" x="9539288" y="3317875"/>
          <p14:tracePt t="14621" x="9539288" y="3270250"/>
          <p14:tracePt t="14628" x="9601200" y="3224213"/>
          <p14:tracePt t="14646" x="9648825" y="3128963"/>
          <p14:tracePt t="14652" x="9648825" y="3097213"/>
          <p14:tracePt t="14661" x="9696450" y="3049588"/>
          <p14:tracePt t="14669" x="9712325" y="3001963"/>
          <p14:tracePt t="14677" x="9728200" y="2986088"/>
          <p14:tracePt t="14694" x="9759950" y="2938463"/>
          <p14:tracePt t="14717" x="9759950" y="2922588"/>
          <p14:tracePt t="15297" x="9759950" y="2892425"/>
          <p14:tracePt t="15718" x="9728200" y="2892425"/>
          <p14:tracePt t="15725" x="9712325" y="2892425"/>
          <p14:tracePt t="15733" x="9664700" y="2908300"/>
          <p14:tracePt t="15741" x="9571038" y="2938463"/>
          <p14:tracePt t="15749" x="9507538" y="2954338"/>
          <p14:tracePt t="15757" x="9396413" y="3033713"/>
          <p14:tracePt t="15765" x="9332913" y="3033713"/>
          <p14:tracePt t="15774" x="9223375" y="3144838"/>
          <p14:tracePt t="15781" x="9048750" y="3208338"/>
          <p14:tracePt t="15789" x="8859838" y="3240088"/>
          <p14:tracePt t="15797" x="8607425" y="3302000"/>
          <p14:tracePt t="15805" x="8339138" y="3365500"/>
          <p14:tracePt t="15813" x="8039100" y="3429000"/>
          <p14:tracePt t="15821" x="7785100" y="3429000"/>
          <p14:tracePt t="15829" x="7516813" y="3492500"/>
          <p14:tracePt t="15838" x="7312025" y="3492500"/>
          <p14:tracePt t="15845" x="7169150" y="3524250"/>
          <p14:tracePt t="15853" x="6964363" y="3524250"/>
          <p14:tracePt t="15861" x="6869113" y="3524250"/>
          <p14:tracePt t="15869" x="6743700" y="3524250"/>
          <p14:tracePt t="15877" x="6569075" y="3524250"/>
          <p14:tracePt t="15885" x="6348413" y="3556000"/>
          <p14:tracePt t="15893" x="6143625" y="3556000"/>
          <p14:tracePt t="15901" x="5843588" y="3556000"/>
          <p14:tracePt t="15909" x="5384800" y="3556000"/>
          <p14:tracePt t="15917" x="4879975" y="3556000"/>
          <p14:tracePt t="15925" x="4452938" y="3556000"/>
          <p14:tracePt t="15934" x="4075113" y="3556000"/>
          <p14:tracePt t="15941" x="3821113" y="3556000"/>
          <p14:tracePt t="15949" x="3616325" y="3556000"/>
          <p14:tracePt t="15957" x="3521075" y="3556000"/>
          <p14:tracePt t="15965" x="3475038" y="3556000"/>
          <p14:tracePt t="15982" x="3459163" y="3556000"/>
          <p14:tracePt t="16015" x="3395663" y="3524250"/>
          <p14:tracePt t="16022" x="3379788" y="3508375"/>
          <p14:tracePt t="16029" x="3379788" y="3492500"/>
          <p14:tracePt t="16037" x="3379788" y="3460750"/>
          <p14:tracePt t="16045" x="3379788" y="3429000"/>
          <p14:tracePt t="16053" x="3363913" y="3413125"/>
          <p14:tracePt t="16061" x="3363913" y="3397250"/>
          <p14:tracePt t="16069" x="3348038" y="3381375"/>
          <p14:tracePt t="16077" x="3300413" y="3349625"/>
          <p14:tracePt t="16085" x="3300413" y="3317875"/>
          <p14:tracePt t="16093" x="3284538" y="3286125"/>
          <p14:tracePt t="16101" x="3221038" y="3255963"/>
          <p14:tracePt t="16109" x="3111500" y="3176588"/>
          <p14:tracePt t="16117" x="3016250" y="3160713"/>
          <p14:tracePt t="16125" x="2890838" y="3001963"/>
          <p14:tracePt t="16133" x="2827338" y="2954338"/>
          <p14:tracePt t="16141" x="2747963" y="2892425"/>
          <p14:tracePt t="16149" x="2636838" y="2765425"/>
          <p14:tracePt t="16157" x="2559050" y="2733675"/>
          <p14:tracePt t="16165" x="2543175" y="2654300"/>
          <p14:tracePt t="16173" x="2495550" y="2528888"/>
          <p14:tracePt t="16181" x="2416175" y="2449513"/>
          <p14:tracePt t="16189" x="2400300" y="2401888"/>
          <p14:tracePt t="16197" x="2336800" y="2306638"/>
          <p14:tracePt t="16205" x="2320925" y="2290763"/>
          <p14:tracePt t="16221" x="2305050" y="2274888"/>
          <p14:tracePt t="16464" x="2352675" y="2274888"/>
          <p14:tracePt t="16470" x="2368550" y="2274888"/>
          <p14:tracePt t="16477" x="2400300" y="2338388"/>
          <p14:tracePt t="16486" x="2447925" y="2386013"/>
          <p14:tracePt t="16493" x="2527300" y="2433638"/>
          <p14:tracePt t="16501" x="2590800" y="2481263"/>
          <p14:tracePt t="16509" x="2605088" y="2481263"/>
          <p14:tracePt t="16517" x="2700338" y="2544763"/>
          <p14:tracePt t="16525" x="2716213" y="2544763"/>
          <p14:tracePt t="16534" x="2763838" y="2560638"/>
          <p14:tracePt t="16542" x="2779713" y="2574925"/>
          <p14:tracePt t="16549" x="2811463" y="2622550"/>
          <p14:tracePt t="16557" x="2890838" y="2622550"/>
          <p14:tracePt t="16565" x="2921000" y="2638425"/>
          <p14:tracePt t="16573" x="2968625" y="2670175"/>
          <p14:tracePt t="16581" x="3016250" y="2670175"/>
          <p14:tracePt t="16589" x="3079750" y="2686050"/>
          <p14:tracePt t="16597" x="3095625" y="2686050"/>
          <p14:tracePt t="16606" x="3159125" y="2733675"/>
          <p14:tracePt t="16613" x="3175000" y="2749550"/>
          <p14:tracePt t="16621" x="3190875" y="2749550"/>
          <p14:tracePt t="16629" x="3236913" y="2749550"/>
          <p14:tracePt t="16637" x="3252788" y="2749550"/>
          <p14:tracePt t="16653" x="3268663" y="2749550"/>
          <p14:tracePt t="16661" x="3284538" y="2765425"/>
          <p14:tracePt t="16677" x="3300413" y="2781300"/>
          <p14:tracePt t="16751" x="3332163" y="2797175"/>
          <p14:tracePt t="16766" x="3348038" y="2813050"/>
          <p14:tracePt t="16799" x="3348038" y="2828925"/>
          <p14:tracePt t="16823" x="3348038" y="2860675"/>
          <p14:tracePt t="16913" x="3363913" y="2892425"/>
          <p14:tracePt t="16918" x="3411538" y="2908300"/>
          <p14:tracePt t="16926" x="3475038" y="2908300"/>
          <p14:tracePt t="16935" x="3600450" y="2908300"/>
          <p14:tracePt t="16942" x="3727450" y="2908300"/>
          <p14:tracePt t="16950" x="3868738" y="2908300"/>
          <p14:tracePt t="16959" x="3963988" y="2844800"/>
          <p14:tracePt t="16966" x="4106863" y="2828925"/>
          <p14:tracePt t="16975" x="4216400" y="2765425"/>
          <p14:tracePt t="16982" x="4311650" y="2765425"/>
          <p14:tracePt t="16991" x="4406900" y="2717800"/>
          <p14:tracePt t="16998" x="4500563" y="2717800"/>
          <p14:tracePt t="17006" x="4611688" y="2638425"/>
          <p14:tracePt t="17014" x="4659313" y="2590800"/>
          <p14:tracePt t="17022" x="4675188" y="2590800"/>
          <p14:tracePt t="17030" x="4706938" y="2560638"/>
          <p14:tracePt t="17038" x="4752975" y="2513013"/>
          <p14:tracePt t="17046" x="4768850" y="2465388"/>
          <p14:tracePt t="17055" x="4800600" y="2449513"/>
          <p14:tracePt t="17095" x="4816475" y="2433638"/>
          <p14:tracePt t="17209" x="4816475" y="2417763"/>
          <p14:tracePt t="17214" x="4848225" y="2370138"/>
          <p14:tracePt t="17231" x="4879975" y="2338388"/>
          <p14:tracePt t="17246" x="4895850" y="2290763"/>
          <p14:tracePt t="17255" x="4911725" y="2243138"/>
          <p14:tracePt t="17271" x="4943475" y="2228850"/>
          <p14:tracePt t="17320" x="4959350" y="2212975"/>
          <p14:tracePt t="17335" x="4975225" y="2197100"/>
          <p14:tracePt t="17424" x="5006975" y="2165350"/>
          <p14:tracePt t="17456" x="5022850" y="2165350"/>
          <p14:tracePt t="17462" x="5068888" y="2149475"/>
          <p14:tracePt t="17470" x="5116513" y="2149475"/>
          <p14:tracePt t="17478" x="5148263" y="2149475"/>
          <p14:tracePt t="17486" x="5195888" y="2149475"/>
          <p14:tracePt t="17495" x="5227638" y="2101850"/>
          <p14:tracePt t="17510" x="5259388" y="2101850"/>
          <p14:tracePt t="17518" x="5275263" y="2101850"/>
          <p14:tracePt t="17526" x="5291138" y="2101850"/>
          <p14:tracePt t="17534" x="5307013" y="2085975"/>
          <p14:tracePt t="17543" x="5322888" y="2085975"/>
          <p14:tracePt t="17550" x="5337175" y="2085975"/>
          <p14:tracePt t="17558" x="5353050" y="2085975"/>
          <p14:tracePt t="17566" x="5384800" y="2085975"/>
          <p14:tracePt t="17574" x="5416550" y="2085975"/>
          <p14:tracePt t="17582" x="5432425" y="2070100"/>
          <p14:tracePt t="17590" x="5480050" y="2054225"/>
          <p14:tracePt t="17632" x="5511800" y="2022475"/>
          <p14:tracePt t="17647" x="5543550" y="2022475"/>
          <p14:tracePt t="17663" x="5559425" y="2022475"/>
          <p14:tracePt t="17670" x="5575300" y="2022475"/>
          <p14:tracePt t="17686" x="5591175" y="2022475"/>
          <p14:tracePt t="17694" x="5607050" y="2022475"/>
          <p14:tracePt t="17726" x="5622925" y="2006600"/>
          <p14:tracePt t="17751" x="5638800" y="2006600"/>
          <p14:tracePt t="17758" x="5653088" y="2006600"/>
          <p14:tracePt t="17766" x="5684838" y="2006600"/>
          <p14:tracePt t="17774" x="5700713" y="2006600"/>
          <p14:tracePt t="17782" x="5716588" y="2006600"/>
          <p14:tracePt t="17790" x="5748338" y="2006600"/>
          <p14:tracePt t="17808" x="5795963" y="1990725"/>
          <p14:tracePt t="17814" x="5891213" y="1958975"/>
          <p14:tracePt t="17822" x="5907088" y="1958975"/>
          <p14:tracePt t="17830" x="5953125" y="1927225"/>
          <p14:tracePt t="17838" x="5984875" y="1927225"/>
          <p14:tracePt t="17846" x="6064250" y="1895475"/>
          <p14:tracePt t="17854" x="6080125" y="1895475"/>
          <p14:tracePt t="17862" x="6096000" y="1895475"/>
          <p14:tracePt t="17969" x="6111875" y="1911350"/>
          <p14:tracePt t="18042" x="6080125" y="1911350"/>
          <p14:tracePt t="18054" x="6032500" y="1911350"/>
          <p14:tracePt t="18063" x="5984875" y="1927225"/>
          <p14:tracePt t="18070" x="5922963" y="1927225"/>
          <p14:tracePt t="18078" x="5859463" y="1943100"/>
          <p14:tracePt t="18086" x="5843588" y="1943100"/>
          <p14:tracePt t="18094" x="5795963" y="1943100"/>
          <p14:tracePt t="18102" x="5732463" y="1990725"/>
          <p14:tracePt t="18110" x="5716588" y="1990725"/>
          <p14:tracePt t="18119" x="5684838" y="1990725"/>
          <p14:tracePt t="18126" x="5668963" y="1990725"/>
          <p14:tracePt t="18159" x="5653088" y="1990725"/>
          <p14:tracePt t="18233" x="5638800" y="1990725"/>
          <p14:tracePt t="18238" x="5591175" y="2022475"/>
          <p14:tracePt t="18255" x="5575300" y="2022475"/>
          <p14:tracePt t="18262" x="5559425" y="2022475"/>
          <p14:tracePt t="18287" x="5495925" y="2022475"/>
          <p14:tracePt t="18295" x="5480050" y="2038350"/>
          <p14:tracePt t="18345" x="5464175" y="2054225"/>
          <p14:tracePt t="18376" x="5448300" y="2054225"/>
          <p14:tracePt t="18382" x="5400675" y="1958975"/>
          <p14:tracePt t="18390" x="5368925" y="1738313"/>
          <p14:tracePt t="18398" x="5368925" y="1579563"/>
          <p14:tracePt t="18406" x="5368925" y="1438275"/>
          <p14:tracePt t="18415" x="5368925" y="1311275"/>
          <p14:tracePt t="18422" x="5368925" y="1216025"/>
          <p14:tracePt t="18430" x="5368925" y="1058863"/>
          <p14:tracePt t="18438" x="5384800" y="806450"/>
          <p14:tracePt t="18446" x="5448300" y="536575"/>
          <p14:tracePt t="18454" x="5622925" y="2206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D9B2-0435-D116-B3FE-44CE5A5E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13" y="0"/>
            <a:ext cx="7564437" cy="1382713"/>
          </a:xfrm>
        </p:spPr>
        <p:txBody>
          <a:bodyPr/>
          <a:lstStyle/>
          <a:p>
            <a:r>
              <a:rPr lang="en-IN" dirty="0"/>
              <a:t>	DATABASE OF student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42E2DD-9284-07C4-9C40-5E73A859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" t="6141" r="1415" b="6186"/>
          <a:stretch/>
        </p:blipFill>
        <p:spPr>
          <a:xfrm>
            <a:off x="1169988" y="1175357"/>
            <a:ext cx="10232138" cy="5139718"/>
          </a:xfrm>
        </p:spPr>
      </p:pic>
    </p:spTree>
    <p:extLst>
      <p:ext uri="{BB962C8B-B14F-4D97-AF65-F5344CB8AC3E}">
        <p14:creationId xmlns:p14="http://schemas.microsoft.com/office/powerpoint/2010/main" val="16158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0"/>
    </mc:Choice>
    <mc:Fallback xmlns="">
      <p:transition spd="slow" advTm="24680"/>
    </mc:Fallback>
  </mc:AlternateContent>
  <p:extLst>
    <p:ext uri="{3A86A75C-4F4B-4683-9AE1-C65F6400EC91}">
      <p14:laserTraceLst xmlns:p14="http://schemas.microsoft.com/office/powerpoint/2010/main">
        <p14:tracePtLst>
          <p14:tracePt t="392" x="4533900" y="6273800"/>
          <p14:tracePt t="755" x="3000375" y="6289675"/>
          <p14:tracePt t="764" x="3143250" y="5973763"/>
          <p14:tracePt t="771" x="3459163" y="5499100"/>
          <p14:tracePt t="780" x="3727450" y="5072063"/>
          <p14:tracePt t="788" x="3979863" y="4708525"/>
          <p14:tracePt t="795" x="4027488" y="4614863"/>
          <p14:tracePt t="803" x="4059238" y="4567238"/>
          <p14:tracePt t="811" x="4075113" y="4551363"/>
          <p14:tracePt t="899" x="4075113" y="4519613"/>
          <p14:tracePt t="907" x="4075113" y="4487863"/>
          <p14:tracePt t="915" x="4075113" y="4456113"/>
          <p14:tracePt t="924" x="4059238" y="4440238"/>
          <p14:tracePt t="931" x="3963988" y="4408488"/>
          <p14:tracePt t="939" x="3868738" y="4392613"/>
          <p14:tracePt t="948" x="3759200" y="4283075"/>
          <p14:tracePt t="956" x="3679825" y="4251325"/>
          <p14:tracePt t="963" x="3521075" y="4203700"/>
          <p14:tracePt t="971" x="3443288" y="4156075"/>
          <p14:tracePt t="979" x="3379788" y="4076700"/>
          <p14:tracePt t="987" x="3348038" y="4029075"/>
          <p14:tracePt t="995" x="3332163" y="3997325"/>
          <p14:tracePt t="1003" x="3332163" y="3949700"/>
          <p14:tracePt t="1011" x="3332163" y="3887788"/>
          <p14:tracePt t="1019" x="3332163" y="3824288"/>
          <p14:tracePt t="1027" x="3332163" y="3776663"/>
          <p14:tracePt t="1035" x="3332163" y="3760788"/>
          <p14:tracePt t="1044" x="3332163" y="3744913"/>
          <p14:tracePt t="1051" x="3332163" y="3681413"/>
          <p14:tracePt t="1059" x="3363913" y="3665538"/>
          <p14:tracePt t="1075" x="3379788" y="3617913"/>
          <p14:tracePt t="1116" x="3395663" y="3602038"/>
          <p14:tracePt t="1132" x="3411538" y="3571875"/>
          <p14:tracePt t="1140" x="3443288" y="3524250"/>
          <p14:tracePt t="1147" x="3475038" y="3492500"/>
          <p14:tracePt t="1155" x="3521075" y="3476625"/>
          <p14:tracePt t="1163" x="3568700" y="3476625"/>
          <p14:tracePt t="1172" x="3600450" y="3429000"/>
          <p14:tracePt t="1179" x="3632200" y="3429000"/>
          <p14:tracePt t="1187" x="3648075" y="3413125"/>
          <p14:tracePt t="1229" x="3663950" y="3397250"/>
          <p14:tracePt t="5079" x="3679825" y="3381375"/>
          <p14:tracePt t="5094" x="3679825" y="3333750"/>
          <p14:tracePt t="5101" x="3679825" y="3317875"/>
          <p14:tracePt t="5109" x="3679825" y="3302000"/>
          <p14:tracePt t="5117" x="3695700" y="3270250"/>
          <p14:tracePt t="5125" x="3727450" y="3224213"/>
          <p14:tracePt t="5133" x="3727450" y="3208338"/>
          <p14:tracePt t="5141" x="3759200" y="3144838"/>
          <p14:tracePt t="5150" x="3759200" y="3128963"/>
          <p14:tracePt t="5157" x="3821113" y="3065463"/>
          <p14:tracePt t="5191" x="3836988" y="3033713"/>
          <p14:tracePt t="5215" x="3868738" y="3017838"/>
          <p14:tracePt t="5230" x="3884613" y="2986088"/>
          <p14:tracePt t="5245" x="3900488" y="2938463"/>
          <p14:tracePt t="5262" x="3916363" y="2922588"/>
          <p14:tracePt t="5270" x="3932238" y="2908300"/>
          <p14:tracePt t="5278" x="3963988" y="2892425"/>
          <p14:tracePt t="5285" x="3979863" y="2876550"/>
          <p14:tracePt t="5293" x="3995738" y="2844800"/>
          <p14:tracePt t="5310" x="4011613" y="2813050"/>
          <p14:tracePt t="5317" x="4027488" y="2797175"/>
          <p14:tracePt t="5326" x="4043363" y="2781300"/>
          <p14:tracePt t="5334" x="4059238" y="2749550"/>
          <p14:tracePt t="5350" x="4152900" y="2717800"/>
          <p14:tracePt t="5358" x="4168775" y="2701925"/>
          <p14:tracePt t="5365" x="4216400" y="2670175"/>
          <p14:tracePt t="5373" x="4248150" y="2670175"/>
          <p14:tracePt t="5381" x="4327525" y="2606675"/>
          <p14:tracePt t="5389" x="4391025" y="2560638"/>
          <p14:tracePt t="5405" x="4437063" y="2513013"/>
          <p14:tracePt t="5421" x="4452938" y="2497138"/>
          <p14:tracePt t="5437" x="4468813" y="2481263"/>
          <p14:tracePt t="5511" x="4516438" y="2433638"/>
          <p14:tracePt t="5553" x="4532313" y="2417763"/>
          <p14:tracePt t="5585" x="4548188" y="2401888"/>
          <p14:tracePt t="5600" x="4564063" y="2386013"/>
          <p14:tracePt t="5615" x="4595813" y="2354263"/>
          <p14:tracePt t="5830" x="4579938" y="2338388"/>
          <p14:tracePt t="5855" x="4564063" y="2338388"/>
          <p14:tracePt t="5862" x="4532313" y="2370138"/>
          <p14:tracePt t="5879" x="4516438" y="2386013"/>
          <p14:tracePt t="5895" x="4500563" y="2386013"/>
          <p14:tracePt t="5902" x="4468813" y="2417763"/>
          <p14:tracePt t="5977" x="4452938" y="2417763"/>
          <p14:tracePt t="6058" x="4437063" y="2417763"/>
          <p14:tracePt t="6215" x="4421188" y="2417763"/>
          <p14:tracePt t="6569" x="4406900" y="2417763"/>
          <p14:tracePt t="6574" x="4391025" y="2449513"/>
          <p14:tracePt t="6582" x="4359275" y="2449513"/>
          <p14:tracePt t="6590" x="4295775" y="2481263"/>
          <p14:tracePt t="6598" x="4232275" y="2528888"/>
          <p14:tracePt t="6606" x="4168775" y="2560638"/>
          <p14:tracePt t="6615" x="4090988" y="2622550"/>
          <p14:tracePt t="6622" x="4043363" y="2670175"/>
          <p14:tracePt t="6630" x="3995738" y="2717800"/>
          <p14:tracePt t="6638" x="3979863" y="2733675"/>
          <p14:tracePt t="6646" x="3916363" y="2828925"/>
          <p14:tracePt t="6654" x="3868738" y="2876550"/>
          <p14:tracePt t="6662" x="3806825" y="2922588"/>
          <p14:tracePt t="6670" x="3775075" y="3049588"/>
          <p14:tracePt t="6678" x="3759200" y="3097213"/>
          <p14:tracePt t="6686" x="3727450" y="3113088"/>
          <p14:tracePt t="6694" x="3711575" y="3128963"/>
          <p14:tracePt t="6702" x="3695700" y="3144838"/>
          <p14:tracePt t="6710" x="3648075" y="3240088"/>
          <p14:tracePt t="6718" x="3632200" y="3270250"/>
          <p14:tracePt t="6726" x="3616325" y="3286125"/>
          <p14:tracePt t="6734" x="3568700" y="3349625"/>
          <p14:tracePt t="6742" x="3552825" y="3381375"/>
          <p14:tracePt t="6750" x="3536950" y="3413125"/>
          <p14:tracePt t="6758" x="3505200" y="3460750"/>
          <p14:tracePt t="6775" x="3490913" y="3492500"/>
          <p14:tracePt t="7578" x="3443288" y="3492500"/>
          <p14:tracePt t="7617" x="3427413" y="3492500"/>
          <p14:tracePt t="7631" x="3395663" y="3492500"/>
          <p14:tracePt t="7639" x="3379788" y="3492500"/>
          <p14:tracePt t="7647" x="3316288" y="3524250"/>
          <p14:tracePt t="7656" x="3300413" y="3524250"/>
          <p14:tracePt t="7663" x="3284538" y="3524250"/>
          <p14:tracePt t="7671" x="3252788" y="3524250"/>
          <p14:tracePt t="7679" x="3221038" y="3524250"/>
          <p14:tracePt t="7687" x="3205163" y="3524250"/>
          <p14:tracePt t="7695" x="3159125" y="3540125"/>
          <p14:tracePt t="7703" x="3095625" y="3540125"/>
          <p14:tracePt t="7711" x="3048000" y="3556000"/>
          <p14:tracePt t="7719" x="3016250" y="3556000"/>
          <p14:tracePt t="7727" x="2968625" y="3602038"/>
          <p14:tracePt t="7735" x="2921000" y="3602038"/>
          <p14:tracePt t="7743" x="2890838" y="3633788"/>
          <p14:tracePt t="7751" x="2811463" y="3649663"/>
          <p14:tracePt t="7759" x="2716213" y="3649663"/>
          <p14:tracePt t="7768" x="2652713" y="3697288"/>
          <p14:tracePt t="7776" x="2605088" y="3744913"/>
          <p14:tracePt t="7784" x="2590800" y="3760788"/>
          <p14:tracePt t="7792" x="2527300" y="3808413"/>
          <p14:tracePt t="7799" x="2511425" y="3824288"/>
          <p14:tracePt t="7807" x="2447925" y="3840163"/>
          <p14:tracePt t="7815" x="2336800" y="3919538"/>
          <p14:tracePt t="7823" x="2289175" y="3965575"/>
          <p14:tracePt t="7831" x="2243138" y="4060825"/>
          <p14:tracePt t="7839" x="2179638" y="4108450"/>
          <p14:tracePt t="7847" x="2147888" y="4187825"/>
          <p14:tracePt t="7855" x="2132013" y="4219575"/>
          <p14:tracePt t="7863" x="2116138" y="4251325"/>
          <p14:tracePt t="7897" x="2116138" y="4267200"/>
          <p14:tracePt t="7904" x="2116138" y="4283075"/>
          <p14:tracePt t="7920" x="2116138" y="4297363"/>
          <p14:tracePt t="7927" x="2116138" y="4313238"/>
          <p14:tracePt t="7943" x="2116138" y="4360863"/>
          <p14:tracePt t="7952" x="2116138" y="4392613"/>
          <p14:tracePt t="7959" x="2116138" y="4440238"/>
          <p14:tracePt t="7968" x="2132013" y="4456113"/>
          <p14:tracePt t="7983" x="2147888" y="4456113"/>
          <p14:tracePt t="7991" x="2179638" y="4456113"/>
          <p14:tracePt t="7999" x="2211388" y="4456113"/>
          <p14:tracePt t="8007" x="2227263" y="4456113"/>
          <p14:tracePt t="8015" x="2243138" y="4456113"/>
          <p14:tracePt t="8023" x="2259013" y="4456113"/>
          <p14:tracePt t="8031" x="2305050" y="4456113"/>
          <p14:tracePt t="8039" x="2336800" y="4456113"/>
          <p14:tracePt t="8071" x="2368550" y="4456113"/>
          <p14:tracePt t="8079" x="2384425" y="4456113"/>
          <p14:tracePt t="8087" x="2400300" y="4456113"/>
          <p14:tracePt t="8095" x="2416175" y="4456113"/>
          <p14:tracePt t="8112" x="2432050" y="4456113"/>
          <p14:tracePt t="8119" x="2447925" y="4456113"/>
          <p14:tracePt t="8128" x="2495550" y="4456113"/>
          <p14:tracePt t="8135" x="2527300" y="4456113"/>
          <p14:tracePt t="8144" x="2605088" y="4392613"/>
          <p14:tracePt t="8151" x="2668588" y="4392613"/>
          <p14:tracePt t="8159" x="2716213" y="4392613"/>
          <p14:tracePt t="8167" x="2843213" y="4344988"/>
          <p14:tracePt t="8175" x="2905125" y="4344988"/>
          <p14:tracePt t="8183" x="3079750" y="4283075"/>
          <p14:tracePt t="8191" x="3284538" y="4283075"/>
          <p14:tracePt t="8199" x="3395663" y="4235450"/>
          <p14:tracePt t="8207" x="3616325" y="4140200"/>
          <p14:tracePt t="8215" x="3711575" y="4124325"/>
          <p14:tracePt t="8223" x="3852863" y="4060825"/>
          <p14:tracePt t="8232" x="3963988" y="4013200"/>
          <p14:tracePt t="8239" x="4059238" y="3981450"/>
          <p14:tracePt t="8247" x="4168775" y="3903663"/>
          <p14:tracePt t="8255" x="4279900" y="3856038"/>
          <p14:tracePt t="8263" x="4327525" y="3808413"/>
          <p14:tracePt t="8271" x="4359275" y="3776663"/>
          <p14:tracePt t="8281" x="4406900" y="3729038"/>
          <p14:tracePt t="8287" x="4484688" y="3681413"/>
          <p14:tracePt t="8303" x="4500563" y="3649663"/>
          <p14:tracePt t="8312" x="4516438" y="3633788"/>
          <p14:tracePt t="8337" x="4532313" y="3602038"/>
          <p14:tracePt t="8385" x="4532313" y="3587750"/>
          <p14:tracePt t="8399" x="4532313" y="3556000"/>
          <p14:tracePt t="8416" x="4532313" y="3492500"/>
          <p14:tracePt t="8432" x="4532313" y="3413125"/>
          <p14:tracePt t="8448" x="4452938" y="3365500"/>
          <p14:tracePt t="8455" x="4437063" y="3349625"/>
          <p14:tracePt t="8471" x="4421188" y="3317875"/>
          <p14:tracePt t="8479" x="4391025" y="3286125"/>
          <p14:tracePt t="8487" x="4359275" y="3270250"/>
          <p14:tracePt t="8495" x="4343400" y="3255963"/>
          <p14:tracePt t="8512" x="4295775" y="3255963"/>
          <p14:tracePt t="8519" x="4232275" y="3240088"/>
          <p14:tracePt t="8545" x="4216400" y="3240088"/>
          <p14:tracePt t="8601" x="4200525" y="3240088"/>
          <p14:tracePt t="8731" x="4152900" y="3240088"/>
          <p14:tracePt t="8735" x="4090988" y="3240088"/>
          <p14:tracePt t="8743" x="4043363" y="3208338"/>
          <p14:tracePt t="8752" x="4011613" y="3208338"/>
          <p14:tracePt t="8760" x="3963988" y="3192463"/>
          <p14:tracePt t="8767" x="3916363" y="3192463"/>
          <p14:tracePt t="8775" x="3884613" y="3192463"/>
          <p14:tracePt t="8783" x="3790950" y="3160713"/>
          <p14:tracePt t="8791" x="3695700" y="3160713"/>
          <p14:tracePt t="8799" x="3616325" y="3160713"/>
          <p14:tracePt t="8807" x="3584575" y="3160713"/>
          <p14:tracePt t="8815" x="3536950" y="3160713"/>
          <p14:tracePt t="8823" x="3475038" y="3160713"/>
          <p14:tracePt t="8831" x="3443288" y="3160713"/>
          <p14:tracePt t="8839" x="3363913" y="3160713"/>
          <p14:tracePt t="8847" x="3300413" y="3160713"/>
          <p14:tracePt t="8855" x="3252788" y="3160713"/>
          <p14:tracePt t="8863" x="3190875" y="3160713"/>
          <p14:tracePt t="8871" x="3127375" y="3176588"/>
          <p14:tracePt t="8879" x="3032125" y="3176588"/>
          <p14:tracePt t="8887" x="2984500" y="3176588"/>
          <p14:tracePt t="8895" x="2968625" y="3176588"/>
          <p14:tracePt t="8904" x="2936875" y="3176588"/>
          <p14:tracePt t="8912" x="2905125" y="3176588"/>
          <p14:tracePt t="8928" x="2874963" y="3192463"/>
          <p14:tracePt t="8935" x="2859088" y="3192463"/>
          <p14:tracePt t="8943" x="2843213" y="3192463"/>
          <p14:tracePt t="8951" x="2795588" y="3208338"/>
          <p14:tracePt t="8959" x="2779713" y="3208338"/>
          <p14:tracePt t="8975" x="2747963" y="3208338"/>
          <p14:tracePt t="8984" x="2700338" y="3240088"/>
          <p14:tracePt t="8992" x="2652713" y="3240088"/>
          <p14:tracePt t="8999" x="2620963" y="3255963"/>
          <p14:tracePt t="9007" x="2590800" y="3302000"/>
          <p14:tracePt t="9015" x="2574925" y="3302000"/>
          <p14:tracePt t="9023" x="2543175" y="3317875"/>
          <p14:tracePt t="9031" x="2511425" y="3333750"/>
          <p14:tracePt t="9039" x="2495550" y="3349625"/>
          <p14:tracePt t="9047" x="2479675" y="3365500"/>
          <p14:tracePt t="9071" x="2463800" y="3413125"/>
          <p14:tracePt t="9088" x="2463800" y="3476625"/>
          <p14:tracePt t="9095" x="2463800" y="3492500"/>
          <p14:tracePt t="9103" x="2463800" y="3508375"/>
          <p14:tracePt t="9112" x="2463800" y="3556000"/>
          <p14:tracePt t="9119" x="2463800" y="3571875"/>
          <p14:tracePt t="9127" x="2463800" y="3602038"/>
          <p14:tracePt t="9135" x="2463800" y="3649663"/>
          <p14:tracePt t="9143" x="2479675" y="3665538"/>
          <p14:tracePt t="9151" x="2511425" y="3681413"/>
          <p14:tracePt t="9159" x="2527300" y="3681413"/>
          <p14:tracePt t="9167" x="2559050" y="3681413"/>
          <p14:tracePt t="9176" x="2574925" y="3681413"/>
          <p14:tracePt t="9183" x="2636838" y="3713163"/>
          <p14:tracePt t="9191" x="2652713" y="3713163"/>
          <p14:tracePt t="9199" x="2700338" y="3713163"/>
          <p14:tracePt t="9207" x="2732088" y="3713163"/>
          <p14:tracePt t="9215" x="2779713" y="3713163"/>
          <p14:tracePt t="9223" x="2843213" y="3713163"/>
          <p14:tracePt t="9231" x="2890838" y="3713163"/>
          <p14:tracePt t="9239" x="2952750" y="3713163"/>
          <p14:tracePt t="9247" x="3016250" y="3713163"/>
          <p14:tracePt t="9255" x="3095625" y="3713163"/>
          <p14:tracePt t="9264" x="3127375" y="3697288"/>
          <p14:tracePt t="9271" x="3175000" y="3697288"/>
          <p14:tracePt t="9279" x="3221038" y="3665538"/>
          <p14:tracePt t="9287" x="3252788" y="3633788"/>
          <p14:tracePt t="9295" x="3332163" y="3617913"/>
          <p14:tracePt t="9304" x="3395663" y="3587750"/>
          <p14:tracePt t="9311" x="3443288" y="3571875"/>
          <p14:tracePt t="9319" x="3459163" y="3571875"/>
          <p14:tracePt t="9327" x="3505200" y="3556000"/>
          <p14:tracePt t="9335" x="3521075" y="3556000"/>
          <p14:tracePt t="9344" x="3536950" y="3524250"/>
          <p14:tracePt t="9351" x="3552825" y="3524250"/>
          <p14:tracePt t="9360" x="3568700" y="3508375"/>
          <p14:tracePt t="9367" x="3584575" y="3508375"/>
          <p14:tracePt t="9383" x="3600450" y="3476625"/>
          <p14:tracePt t="9392" x="3632200" y="3460750"/>
          <p14:tracePt t="9399" x="3648075" y="3444875"/>
          <p14:tracePt t="9416" x="3663950" y="3413125"/>
          <p14:tracePt t="9538" x="3663950" y="3429000"/>
          <p14:tracePt t="9543" x="3663950" y="3476625"/>
          <p14:tracePt t="9551" x="3663950" y="3524250"/>
          <p14:tracePt t="9560" x="3663950" y="3617913"/>
          <p14:tracePt t="9567" x="3711575" y="3713163"/>
          <p14:tracePt t="9575" x="3759200" y="3760788"/>
          <p14:tracePt t="9583" x="3806825" y="3808413"/>
          <p14:tracePt t="9591" x="3884613" y="3919538"/>
          <p14:tracePt t="9599" x="3932238" y="3949700"/>
          <p14:tracePt t="9607" x="3963988" y="3981450"/>
          <p14:tracePt t="9615" x="4011613" y="4029075"/>
          <p14:tracePt t="9624" x="4027488" y="4029075"/>
          <p14:tracePt t="9640" x="4043363" y="4029075"/>
          <p14:tracePt t="9835" x="4137025" y="4029075"/>
          <p14:tracePt t="9840" x="4152900" y="4029075"/>
          <p14:tracePt t="9849" x="4184650" y="3981450"/>
          <p14:tracePt t="9857" x="4216400" y="3981450"/>
          <p14:tracePt t="9864" x="4248150" y="3919538"/>
          <p14:tracePt t="9873" x="4295775" y="3903663"/>
          <p14:tracePt t="9880" x="4311650" y="3871913"/>
          <p14:tracePt t="9888" x="4327525" y="3871913"/>
          <p14:tracePt t="9896" x="4343400" y="3856038"/>
          <p14:tracePt t="9929" x="4359275" y="3856038"/>
          <p14:tracePt t="9994" x="4421188" y="3824288"/>
          <p14:tracePt t="10018" x="4452938" y="3808413"/>
          <p14:tracePt t="10033" x="4468813" y="3776663"/>
          <p14:tracePt t="10040" x="4484688" y="3744913"/>
          <p14:tracePt t="10763" x="4500563" y="3729038"/>
          <p14:tracePt t="10768" x="4516438" y="3713163"/>
          <p14:tracePt t="10776" x="4532313" y="3665538"/>
          <p14:tracePt t="10785" x="4579938" y="3617913"/>
          <p14:tracePt t="10792" x="4627563" y="3602038"/>
          <p14:tracePt t="10801" x="4675188" y="3524250"/>
          <p14:tracePt t="10808" x="4816475" y="3444875"/>
          <p14:tracePt t="10817" x="4864100" y="3397250"/>
          <p14:tracePt t="10825" x="4895850" y="3381375"/>
          <p14:tracePt t="10832" x="4975225" y="3302000"/>
          <p14:tracePt t="10840" x="5022850" y="3286125"/>
          <p14:tracePt t="10848" x="5037138" y="3286125"/>
          <p14:tracePt t="10856" x="5053013" y="3270250"/>
          <p14:tracePt t="10864" x="5084763" y="3270250"/>
          <p14:tracePt t="10872" x="5132388" y="3255963"/>
          <p14:tracePt t="10888" x="5180013" y="3255963"/>
          <p14:tracePt t="10921" x="5195888" y="3255963"/>
          <p14:tracePt t="10928" x="5211763" y="3255963"/>
          <p14:tracePt t="10936" x="5227638" y="3255963"/>
          <p14:tracePt t="10945" x="5243513" y="3224213"/>
          <p14:tracePt t="10952" x="5291138" y="3224213"/>
          <p14:tracePt t="10961" x="5322888" y="3224213"/>
          <p14:tracePt t="10968" x="5368925" y="3224213"/>
          <p14:tracePt t="10976" x="5432425" y="3224213"/>
          <p14:tracePt t="10984" x="5464175" y="3224213"/>
          <p14:tracePt t="10993" x="5511800" y="3224213"/>
          <p14:tracePt t="11009" x="5527675" y="3224213"/>
          <p14:tracePt t="11043" x="5543550" y="3224213"/>
          <p14:tracePt t="11171" x="5527675" y="3224213"/>
          <p14:tracePt t="11176" x="5464175" y="3224213"/>
          <p14:tracePt t="11185" x="5416550" y="3224213"/>
          <p14:tracePt t="11193" x="5400675" y="3224213"/>
          <p14:tracePt t="11200" x="5353050" y="3224213"/>
          <p14:tracePt t="11208" x="5337175" y="3224213"/>
          <p14:tracePt t="11217" x="5322888" y="3224213"/>
          <p14:tracePt t="11224" x="5307013" y="3224213"/>
          <p14:tracePt t="11232" x="5291138" y="3224213"/>
          <p14:tracePt t="11241" x="5275263" y="3224213"/>
          <p14:tracePt t="11249" x="5227638" y="3224213"/>
          <p14:tracePt t="11256" x="5195888" y="3224213"/>
          <p14:tracePt t="11264" x="5180013" y="3224213"/>
          <p14:tracePt t="11272" x="5132388" y="3224213"/>
          <p14:tracePt t="11280" x="5068888" y="3224213"/>
          <p14:tracePt t="11288" x="5022850" y="3240088"/>
          <p14:tracePt t="11297" x="4991100" y="3255963"/>
          <p14:tracePt t="11312" x="4911725" y="3286125"/>
          <p14:tracePt t="11328" x="4864100" y="3333750"/>
          <p14:tracePt t="11336" x="4832350" y="3333750"/>
          <p14:tracePt t="11344" x="4784725" y="3349625"/>
          <p14:tracePt t="11360" x="4768850" y="3365500"/>
          <p14:tracePt t="11368" x="4752975" y="3381375"/>
          <p14:tracePt t="11376" x="4706938" y="3429000"/>
          <p14:tracePt t="11393" x="4691063" y="3444875"/>
          <p14:tracePt t="11408" x="4691063" y="3460750"/>
          <p14:tracePt t="11425" x="4691063" y="3524250"/>
          <p14:tracePt t="11440" x="4691063" y="3540125"/>
          <p14:tracePt t="11476" x="4691063" y="3602038"/>
          <p14:tracePt t="11488" x="4691063" y="3617913"/>
          <p14:tracePt t="11496" x="4691063" y="3633788"/>
          <p14:tracePt t="11504" x="4691063" y="3697288"/>
          <p14:tracePt t="11513" x="4691063" y="3713163"/>
          <p14:tracePt t="11520" x="4752975" y="3760788"/>
          <p14:tracePt t="11528" x="4768850" y="3760788"/>
          <p14:tracePt t="11536" x="4864100" y="3792538"/>
          <p14:tracePt t="11544" x="4895850" y="3792538"/>
          <p14:tracePt t="11552" x="4943475" y="3792538"/>
          <p14:tracePt t="11560" x="4991100" y="3792538"/>
          <p14:tracePt t="11568" x="5053013" y="3792538"/>
          <p14:tracePt t="11576" x="5116513" y="3792538"/>
          <p14:tracePt t="11584" x="5180013" y="3792538"/>
          <p14:tracePt t="11592" x="5227638" y="3792538"/>
          <p14:tracePt t="11600" x="5291138" y="3792538"/>
          <p14:tracePt t="11609" x="5307013" y="3792538"/>
          <p14:tracePt t="11616" x="5353050" y="3792538"/>
          <p14:tracePt t="11624" x="5384800" y="3792538"/>
          <p14:tracePt t="11633" x="5432425" y="3792538"/>
          <p14:tracePt t="11640" x="5448300" y="3792538"/>
          <p14:tracePt t="11648" x="5480050" y="3792538"/>
          <p14:tracePt t="11656" x="5559425" y="3792538"/>
          <p14:tracePt t="11665" x="5622925" y="3792538"/>
          <p14:tracePt t="11673" x="5638800" y="3792538"/>
          <p14:tracePt t="11680" x="5668963" y="3792538"/>
          <p14:tracePt t="11688" x="5764213" y="3792538"/>
          <p14:tracePt t="11696" x="5795963" y="3792538"/>
          <p14:tracePt t="11704" x="5827713" y="3792538"/>
          <p14:tracePt t="11712" x="5891213" y="3792538"/>
          <p14:tracePt t="11720" x="5907088" y="3792538"/>
          <p14:tracePt t="11728" x="5938838" y="3792538"/>
          <p14:tracePt t="11737" x="5969000" y="3792538"/>
          <p14:tracePt t="11760" x="5984875" y="3792538"/>
          <p14:tracePt t="11769" x="6032500" y="3792538"/>
          <p14:tracePt t="11777" x="6048375" y="3792538"/>
          <p14:tracePt t="11784" x="6064250" y="3792538"/>
          <p14:tracePt t="11792" x="6080125" y="3792538"/>
          <p14:tracePt t="11801" x="6111875" y="3776663"/>
          <p14:tracePt t="11817" x="6143625" y="3776663"/>
          <p14:tracePt t="11825" x="6159500" y="3776663"/>
          <p14:tracePt t="11832" x="6175375" y="3760788"/>
          <p14:tracePt t="11840" x="6207125" y="3744913"/>
          <p14:tracePt t="11848" x="6238875" y="3744913"/>
          <p14:tracePt t="11856" x="6253163" y="3697288"/>
          <p14:tracePt t="11865" x="6269038" y="3697288"/>
          <p14:tracePt t="11873" x="6300788" y="3697288"/>
          <p14:tracePt t="11881" x="6316663" y="3681413"/>
          <p14:tracePt t="11897" x="6348413" y="3681413"/>
          <p14:tracePt t="11905" x="6380163" y="3665538"/>
          <p14:tracePt t="11921" x="6396038" y="3665538"/>
          <p14:tracePt t="11937" x="6411913" y="3649663"/>
          <p14:tracePt t="11946" x="6443663" y="3649663"/>
          <p14:tracePt t="11962" x="6475413" y="3617913"/>
          <p14:tracePt t="11988" x="6538913" y="3602038"/>
          <p14:tracePt t="12002" x="6569075" y="3587750"/>
          <p14:tracePt t="12009" x="6569075" y="3524250"/>
          <p14:tracePt t="12026" x="6584950" y="3476625"/>
          <p14:tracePt t="12033" x="6584950" y="3460750"/>
          <p14:tracePt t="12041" x="6584950" y="3444875"/>
          <p14:tracePt t="12049" x="6584950" y="3429000"/>
          <p14:tracePt t="12057" x="6584950" y="3413125"/>
          <p14:tracePt t="12065" x="6584950" y="3397250"/>
          <p14:tracePt t="12089" x="6584950" y="3349625"/>
          <p14:tracePt t="12098" x="6584950" y="3333750"/>
          <p14:tracePt t="12114" x="6584950" y="3317875"/>
          <p14:tracePt t="12121" x="6584950" y="3302000"/>
          <p14:tracePt t="12147" x="6553200" y="3255963"/>
          <p14:tracePt t="12153" x="6538913" y="3240088"/>
          <p14:tracePt t="12169" x="6507163" y="3224213"/>
          <p14:tracePt t="12177" x="6475413" y="3176588"/>
          <p14:tracePt t="12186" x="6459538" y="3160713"/>
          <p14:tracePt t="12193" x="6427788" y="3160713"/>
          <p14:tracePt t="12202" x="6411913" y="3160713"/>
          <p14:tracePt t="12209" x="6364288" y="3144838"/>
          <p14:tracePt t="12217" x="6332538" y="3144838"/>
          <p14:tracePt t="12226" x="6284913" y="3144838"/>
          <p14:tracePt t="12233" x="6223000" y="3113088"/>
          <p14:tracePt t="12241" x="6175375" y="3113088"/>
          <p14:tracePt t="12249" x="6143625" y="3113088"/>
          <p14:tracePt t="12258" x="6096000" y="3113088"/>
          <p14:tracePt t="12265" x="6048375" y="3113088"/>
          <p14:tracePt t="12273" x="6016625" y="3113088"/>
          <p14:tracePt t="12281" x="5969000" y="3113088"/>
          <p14:tracePt t="12289" x="5938838" y="3113088"/>
          <p14:tracePt t="12297" x="5859463" y="3113088"/>
          <p14:tracePt t="12305" x="5827713" y="3113088"/>
          <p14:tracePt t="12313" x="5780088" y="3113088"/>
          <p14:tracePt t="12321" x="5748338" y="3113088"/>
          <p14:tracePt t="12329" x="5668963" y="3113088"/>
          <p14:tracePt t="12337" x="5653088" y="3113088"/>
          <p14:tracePt t="12345" x="5622925" y="3113088"/>
          <p14:tracePt t="12354" x="5575300" y="3113088"/>
          <p14:tracePt t="12362" x="5511800" y="3113088"/>
          <p14:tracePt t="12370" x="5495925" y="3113088"/>
          <p14:tracePt t="12377" x="5464175" y="3113088"/>
          <p14:tracePt t="12385" x="5432425" y="3113088"/>
          <p14:tracePt t="12394" x="5384800" y="3113088"/>
          <p14:tracePt t="12402" x="5337175" y="3160713"/>
          <p14:tracePt t="12409" x="5291138" y="3192463"/>
          <p14:tracePt t="12417" x="5243513" y="3208338"/>
          <p14:tracePt t="12426" x="5148263" y="3224213"/>
          <p14:tracePt t="12433" x="5100638" y="3255963"/>
          <p14:tracePt t="12449" x="5084763" y="3270250"/>
          <p14:tracePt t="12458" x="5053013" y="3286125"/>
          <p14:tracePt t="12465" x="5037138" y="3302000"/>
          <p14:tracePt t="12482" x="5006975" y="3349625"/>
          <p14:tracePt t="12498" x="4991100" y="3349625"/>
          <p14:tracePt t="12505" x="4959350" y="3381375"/>
          <p14:tracePt t="12522" x="4943475" y="3413125"/>
          <p14:tracePt t="12538" x="4911725" y="3429000"/>
          <p14:tracePt t="12546" x="4895850" y="3444875"/>
          <p14:tracePt t="12553" x="4895850" y="3460750"/>
          <p14:tracePt t="12561" x="4895850" y="3476625"/>
          <p14:tracePt t="12569" x="4895850" y="3540125"/>
          <p14:tracePt t="12577" x="4879975" y="3556000"/>
          <p14:tracePt t="12585" x="4879975" y="3571875"/>
          <p14:tracePt t="12609" x="4879975" y="3617913"/>
          <p14:tracePt t="12617" x="4879975" y="3649663"/>
          <p14:tracePt t="12633" x="4879975" y="3697288"/>
          <p14:tracePt t="12641" x="4911725" y="3744913"/>
          <p14:tracePt t="12649" x="4927600" y="3760788"/>
          <p14:tracePt t="12657" x="4943475" y="3776663"/>
          <p14:tracePt t="12665" x="5037138" y="3824288"/>
          <p14:tracePt t="12673" x="5084763" y="3887788"/>
          <p14:tracePt t="12681" x="5180013" y="3887788"/>
          <p14:tracePt t="12689" x="5243513" y="3919538"/>
          <p14:tracePt t="12697" x="5291138" y="3919538"/>
          <p14:tracePt t="12705" x="5322888" y="3935413"/>
          <p14:tracePt t="12713" x="5400675" y="3949700"/>
          <p14:tracePt t="12721" x="5432425" y="3949700"/>
          <p14:tracePt t="12729" x="5480050" y="3949700"/>
          <p14:tracePt t="12737" x="5543550" y="3949700"/>
          <p14:tracePt t="12745" x="5591175" y="3949700"/>
          <p14:tracePt t="12753" x="5622925" y="3949700"/>
          <p14:tracePt t="12762" x="5653088" y="3949700"/>
          <p14:tracePt t="12769" x="5684838" y="3949700"/>
          <p14:tracePt t="12777" x="5732463" y="3949700"/>
          <p14:tracePt t="12794" x="5748338" y="3949700"/>
          <p14:tracePt t="12801" x="5780088" y="3949700"/>
          <p14:tracePt t="12930" x="5795963" y="3949700"/>
          <p14:tracePt t="12954" x="5811838" y="3949700"/>
          <p14:tracePt t="12962" x="5827713" y="3949700"/>
          <p14:tracePt t="12978" x="5891213" y="3949700"/>
          <p14:tracePt t="12993" x="5938838" y="3949700"/>
          <p14:tracePt t="13019" x="5953125" y="3949700"/>
          <p14:tracePt t="13034" x="5969000" y="3949700"/>
          <p14:tracePt t="13042" x="6064250" y="3919538"/>
          <p14:tracePt t="13050" x="6096000" y="3919538"/>
          <p14:tracePt t="13057" x="6191250" y="3919538"/>
          <p14:tracePt t="13066" x="6316663" y="3887788"/>
          <p14:tracePt t="13073" x="6348413" y="3887788"/>
          <p14:tracePt t="13081" x="6427788" y="3887788"/>
          <p14:tracePt t="13089" x="6459538" y="3887788"/>
          <p14:tracePt t="13098" x="6584950" y="3887788"/>
          <p14:tracePt t="13105" x="6727825" y="3856038"/>
          <p14:tracePt t="13113" x="6823075" y="3856038"/>
          <p14:tracePt t="13121" x="6948488" y="3856038"/>
          <p14:tracePt t="13129" x="6996113" y="3856038"/>
          <p14:tracePt t="13137" x="7059613" y="3840163"/>
          <p14:tracePt t="13146" x="7075488" y="3840163"/>
          <p14:tracePt t="13153" x="7091363" y="3840163"/>
          <p14:tracePt t="13161" x="7107238" y="3840163"/>
          <p14:tracePt t="13169" x="7154863" y="3840163"/>
          <p14:tracePt t="13177" x="7185025" y="3840163"/>
          <p14:tracePt t="13185" x="7216775" y="3840163"/>
          <p14:tracePt t="13193" x="7248525" y="3808413"/>
          <p14:tracePt t="13201" x="7264400" y="3808413"/>
          <p14:tracePt t="13209" x="7312025" y="3792538"/>
          <p14:tracePt t="13217" x="7327900" y="3792538"/>
          <p14:tracePt t="13225" x="7407275" y="3776663"/>
          <p14:tracePt t="13233" x="7423150" y="3776663"/>
          <p14:tracePt t="13241" x="7548563" y="3744913"/>
          <p14:tracePt t="13250" x="7580313" y="3744913"/>
          <p14:tracePt t="13257" x="7675563" y="3697288"/>
          <p14:tracePt t="13265" x="7707313" y="3697288"/>
          <p14:tracePt t="13273" x="7754938" y="3697288"/>
          <p14:tracePt t="13281" x="7800975" y="3681413"/>
          <p14:tracePt t="13289" x="7848600" y="3681413"/>
          <p14:tracePt t="13297" x="7864475" y="3681413"/>
          <p14:tracePt t="13393" x="7880350" y="3665538"/>
          <p14:tracePt t="13436" x="7880350" y="3617913"/>
          <p14:tracePt t="13460" x="7832725" y="3617913"/>
          <p14:tracePt t="13465" x="7739063" y="3602038"/>
          <p14:tracePt t="13473" x="7675563" y="3602038"/>
          <p14:tracePt t="13481" x="7612063" y="3602038"/>
          <p14:tracePt t="13489" x="7548563" y="3602038"/>
          <p14:tracePt t="13497" x="7469188" y="3602038"/>
          <p14:tracePt t="13505" x="7375525" y="3602038"/>
          <p14:tracePt t="13513" x="7312025" y="3602038"/>
          <p14:tracePt t="13521" x="7216775" y="3602038"/>
          <p14:tracePt t="13529" x="7169150" y="3602038"/>
          <p14:tracePt t="13537" x="7154863" y="3602038"/>
          <p14:tracePt t="13545" x="7138988" y="3602038"/>
          <p14:tracePt t="13562" x="7123113" y="3602038"/>
          <p14:tracePt t="13570" x="7107238" y="3602038"/>
          <p14:tracePt t="13578" x="7091363" y="3587750"/>
          <p14:tracePt t="13602" x="7075488" y="3587750"/>
          <p14:tracePt t="13609" x="7027863" y="3587750"/>
          <p14:tracePt t="13618" x="6996113" y="3587750"/>
          <p14:tracePt t="13625" x="6948488" y="3587750"/>
          <p14:tracePt t="13633" x="6884988" y="3587750"/>
          <p14:tracePt t="13642" x="6869113" y="3587750"/>
          <p14:tracePt t="13650" x="6807200" y="3602038"/>
          <p14:tracePt t="13673" x="6791325" y="3602038"/>
          <p14:tracePt t="13681" x="6759575" y="3633788"/>
          <p14:tracePt t="13689" x="6743700" y="3649663"/>
          <p14:tracePt t="13697" x="6680200" y="3649663"/>
          <p14:tracePt t="13705" x="6664325" y="3681413"/>
          <p14:tracePt t="13714" x="6664325" y="3729038"/>
          <p14:tracePt t="13722" x="6664325" y="3776663"/>
          <p14:tracePt t="13738" x="6696075" y="3840163"/>
          <p14:tracePt t="13745" x="6711950" y="3887788"/>
          <p14:tracePt t="13753" x="6759575" y="3887788"/>
          <p14:tracePt t="13761" x="6854825" y="3935413"/>
          <p14:tracePt t="13769" x="6948488" y="3935413"/>
          <p14:tracePt t="13777" x="7027863" y="3935413"/>
          <p14:tracePt t="13786" x="7154863" y="3935413"/>
          <p14:tracePt t="13793" x="7185025" y="3935413"/>
          <p14:tracePt t="13801" x="7248525" y="3935413"/>
          <p14:tracePt t="13809" x="7327900" y="3935413"/>
          <p14:tracePt t="13818" x="7359650" y="3935413"/>
          <p14:tracePt t="13825" x="7375525" y="3935413"/>
          <p14:tracePt t="13833" x="7439025" y="3935413"/>
          <p14:tracePt t="13850" x="7485063" y="3935413"/>
          <p14:tracePt t="13857" x="7500938" y="3903663"/>
          <p14:tracePt t="13874" x="7548563" y="3903663"/>
          <p14:tracePt t="13881" x="7564438" y="3887788"/>
          <p14:tracePt t="13889" x="7580313" y="3871913"/>
          <p14:tracePt t="13897" x="7596188" y="3856038"/>
          <p14:tracePt t="13906" x="7612063" y="3840163"/>
          <p14:tracePt t="13915" x="7659688" y="3808413"/>
          <p14:tracePt t="13929" x="7675563" y="3792538"/>
          <p14:tracePt t="13997" x="7643813" y="3824288"/>
          <p14:tracePt t="14002" x="7627938" y="3840163"/>
          <p14:tracePt t="14010" x="7612063" y="3903663"/>
          <p14:tracePt t="14019" x="7596188" y="3919538"/>
          <p14:tracePt t="14126" x="7612063" y="3919538"/>
          <p14:tracePt t="14130" x="7627938" y="3903663"/>
          <p14:tracePt t="14163" x="7627938" y="3871913"/>
          <p14:tracePt t="14187" x="7627938" y="3856038"/>
          <p14:tracePt t="14203" x="7627938" y="3840163"/>
          <p14:tracePt t="14219" x="7596188" y="3840163"/>
          <p14:tracePt t="14227" x="7500938" y="3840163"/>
          <p14:tracePt t="14235" x="7439025" y="3840163"/>
          <p14:tracePt t="14242" x="7391400" y="3840163"/>
          <p14:tracePt t="14250" x="7343775" y="3840163"/>
          <p14:tracePt t="14258" x="7312025" y="3840163"/>
          <p14:tracePt t="14266" x="7296150" y="3840163"/>
          <p14:tracePt t="14316" x="7280275" y="3840163"/>
          <p14:tracePt t="14330" x="7280275" y="3871913"/>
          <p14:tracePt t="14338" x="7280275" y="3903663"/>
          <p14:tracePt t="14346" x="7280275" y="3919538"/>
          <p14:tracePt t="14355" x="7280275" y="3965575"/>
          <p14:tracePt t="14362" x="7280275" y="3981450"/>
          <p14:tracePt t="14370" x="7296150" y="3997325"/>
          <p14:tracePt t="14378" x="7312025" y="4013200"/>
          <p14:tracePt t="14386" x="7327900" y="4013200"/>
          <p14:tracePt t="14394" x="7343775" y="4013200"/>
          <p14:tracePt t="14402" x="7359650" y="4013200"/>
          <p14:tracePt t="14411" x="7407275" y="4013200"/>
          <p14:tracePt t="14418" x="7423150" y="4013200"/>
          <p14:tracePt t="14426" x="7439025" y="4013200"/>
          <p14:tracePt t="14434" x="7454900" y="4013200"/>
          <p14:tracePt t="14442" x="7469188" y="4013200"/>
          <p14:tracePt t="14450" x="7516813" y="4013200"/>
          <p14:tracePt t="14467" x="7548563" y="4013200"/>
          <p14:tracePt t="14483" x="7580313" y="4013200"/>
          <p14:tracePt t="14498" x="7596188" y="4013200"/>
          <p14:tracePt t="14748" x="7548563" y="4013200"/>
          <p14:tracePt t="14754" x="7485063" y="4013200"/>
          <p14:tracePt t="14762" x="7391400" y="4013200"/>
          <p14:tracePt t="14770" x="7296150" y="4013200"/>
          <p14:tracePt t="14779" x="7248525" y="4029075"/>
          <p14:tracePt t="14786" x="7200900" y="4076700"/>
          <p14:tracePt t="14794" x="7138988" y="4108450"/>
          <p14:tracePt t="14802" x="7091363" y="4124325"/>
          <p14:tracePt t="14826" x="7075488" y="4140200"/>
          <p14:tracePt t="14877" x="7075488" y="4156075"/>
          <p14:tracePt t="14882" x="7075488" y="4187825"/>
          <p14:tracePt t="14890" x="7107238" y="4203700"/>
          <p14:tracePt t="14914" x="7138988" y="4219575"/>
          <p14:tracePt t="14931" x="7185025" y="4267200"/>
          <p14:tracePt t="14938" x="7200900" y="4267200"/>
          <p14:tracePt t="14946" x="7216775" y="4267200"/>
          <p14:tracePt t="14954" x="7248525" y="4267200"/>
          <p14:tracePt t="14962" x="7264400" y="4267200"/>
          <p14:tracePt t="14970" x="7280275" y="4267200"/>
          <p14:tracePt t="14979" x="7359650" y="4283075"/>
          <p14:tracePt t="14986" x="7375525" y="4283075"/>
          <p14:tracePt t="14994" x="7423150" y="4283075"/>
          <p14:tracePt t="15002" x="7439025" y="4283075"/>
          <p14:tracePt t="15010" x="7469188" y="4329113"/>
          <p14:tracePt t="15027" x="7500938" y="4329113"/>
          <p14:tracePt t="15034" x="7516813" y="4329113"/>
          <p14:tracePt t="15042" x="7532688" y="4329113"/>
          <p14:tracePt t="15050" x="7548563" y="4344988"/>
          <p14:tracePt t="15066" x="7564438" y="4344988"/>
          <p14:tracePt t="15076" x="7580313" y="4344988"/>
          <p14:tracePt t="15083" x="7596188" y="4344988"/>
          <p14:tracePt t="15091" x="7627938" y="4344988"/>
          <p14:tracePt t="15098" x="7659688" y="4344988"/>
          <p14:tracePt t="15114" x="7675563" y="4344988"/>
          <p14:tracePt t="15139" x="7691438" y="4344988"/>
          <p14:tracePt t="15180" x="7707313" y="4344988"/>
          <p14:tracePt t="15219" x="7707313" y="4283075"/>
          <p14:tracePt t="15226" x="7659688" y="4283075"/>
          <p14:tracePt t="15234" x="7627938" y="4283075"/>
          <p14:tracePt t="15242" x="7580313" y="4267200"/>
          <p14:tracePt t="15250" x="7548563" y="4267200"/>
          <p14:tracePt t="15258" x="7469188" y="4267200"/>
          <p14:tracePt t="15266" x="7439025" y="4267200"/>
          <p14:tracePt t="15274" x="7375525" y="4267200"/>
          <p14:tracePt t="15282" x="7296150" y="4267200"/>
          <p14:tracePt t="15290" x="7232650" y="4267200"/>
          <p14:tracePt t="15298" x="7185025" y="4267200"/>
          <p14:tracePt t="15306" x="7154863" y="4267200"/>
          <p14:tracePt t="15314" x="7107238" y="4267200"/>
          <p14:tracePt t="15322" x="7091363" y="4267200"/>
          <p14:tracePt t="15338" x="7075488" y="4267200"/>
          <p14:tracePt t="15346" x="7059613" y="4267200"/>
          <p14:tracePt t="15355" x="7043738" y="4283075"/>
          <p14:tracePt t="15371" x="7011988" y="4313238"/>
          <p14:tracePt t="15378" x="7011988" y="4344988"/>
          <p14:tracePt t="15386" x="7011988" y="4360863"/>
          <p14:tracePt t="15395" x="7011988" y="4440238"/>
          <p14:tracePt t="15403" x="7011988" y="4456113"/>
          <p14:tracePt t="15411" x="7011988" y="4519613"/>
          <p14:tracePt t="15418" x="7011988" y="4535488"/>
          <p14:tracePt t="15426" x="7011988" y="4551363"/>
          <p14:tracePt t="15443" x="7011988" y="4567238"/>
          <p14:tracePt t="15450" x="7027863" y="4614863"/>
          <p14:tracePt t="15458" x="7043738" y="4629150"/>
          <p14:tracePt t="15466" x="7107238" y="4645025"/>
          <p14:tracePt t="15474" x="7154863" y="4676775"/>
          <p14:tracePt t="15482" x="7185025" y="4676775"/>
          <p14:tracePt t="15490" x="7312025" y="4676775"/>
          <p14:tracePt t="15498" x="7359650" y="4692650"/>
          <p14:tracePt t="15506" x="7391400" y="4692650"/>
          <p14:tracePt t="15514" x="7439025" y="4692650"/>
          <p14:tracePt t="15522" x="7485063" y="4708525"/>
          <p14:tracePt t="15530" x="7516813" y="4708525"/>
          <p14:tracePt t="15538" x="7532688" y="4708525"/>
          <p14:tracePt t="15546" x="7548563" y="4708525"/>
          <p14:tracePt t="15555" x="7580313" y="4708525"/>
          <p14:tracePt t="15562" x="7596188" y="4708525"/>
          <p14:tracePt t="15570" x="7659688" y="4708525"/>
          <p14:tracePt t="15595" x="7691438" y="4708525"/>
          <p14:tracePt t="15603" x="7723188" y="4692650"/>
          <p14:tracePt t="15610" x="7739063" y="4676775"/>
          <p14:tracePt t="15627" x="7770813" y="4614863"/>
          <p14:tracePt t="15634" x="7816850" y="4583113"/>
          <p14:tracePt t="15642" x="7832725" y="4567238"/>
          <p14:tracePt t="15650" x="7848600" y="4551363"/>
          <p14:tracePt t="15659" x="7896225" y="4551363"/>
          <p14:tracePt t="15666" x="7912100" y="4535488"/>
          <p14:tracePt t="15674" x="7927975" y="4535488"/>
          <p14:tracePt t="15683" x="7943850" y="4535488"/>
          <p14:tracePt t="15690" x="7991475" y="4519613"/>
          <p14:tracePt t="15698" x="8007350" y="4519613"/>
          <p14:tracePt t="15724" x="8039100" y="4519613"/>
          <p14:tracePt t="15747" x="8054975" y="4487863"/>
          <p14:tracePt t="15763" x="8101013" y="4424363"/>
          <p14:tracePt t="15779" x="8101013" y="4408488"/>
          <p14:tracePt t="15787" x="8101013" y="4392613"/>
          <p14:tracePt t="15794" x="8101013" y="4376738"/>
          <p14:tracePt t="15810" x="8101013" y="4360863"/>
          <p14:tracePt t="15836" x="8101013" y="4344988"/>
          <p14:tracePt t="15842" x="8101013" y="4329113"/>
          <p14:tracePt t="15850" x="8101013" y="4267200"/>
          <p14:tracePt t="15858" x="8101013" y="4251325"/>
          <p14:tracePt t="15867" x="8085138" y="4251325"/>
          <p14:tracePt t="15874" x="8039100" y="4219575"/>
          <p14:tracePt t="15882" x="7975600" y="4203700"/>
          <p14:tracePt t="15890" x="7896225" y="4187825"/>
          <p14:tracePt t="15899" x="7880350" y="4187825"/>
          <p14:tracePt t="15906" x="7848600" y="4187825"/>
          <p14:tracePt t="15914" x="7800975" y="4187825"/>
          <p14:tracePt t="15922" x="7770813" y="4187825"/>
          <p14:tracePt t="15930" x="7691438" y="4187825"/>
          <p14:tracePt t="15938" x="7627938" y="4187825"/>
          <p14:tracePt t="15946" x="7612063" y="4187825"/>
          <p14:tracePt t="15954" x="7580313" y="4187825"/>
          <p14:tracePt t="15963" x="7548563" y="4187825"/>
          <p14:tracePt t="16003" x="7532688" y="4187825"/>
          <p14:tracePt t="16010" x="7516813" y="4187825"/>
          <p14:tracePt t="16028" x="7500938" y="4187825"/>
          <p14:tracePt t="16061" x="7485063" y="4187825"/>
          <p14:tracePt t="16196" x="7423150" y="4187825"/>
          <p14:tracePt t="16203" x="7375525" y="4203700"/>
          <p14:tracePt t="16211" x="7248525" y="4235450"/>
          <p14:tracePt t="16219" x="7138988" y="4283075"/>
          <p14:tracePt t="16227" x="7075488" y="4313238"/>
          <p14:tracePt t="16235" x="6948488" y="4313238"/>
          <p14:tracePt t="16243" x="6727825" y="4344988"/>
          <p14:tracePt t="16251" x="6600825" y="4344988"/>
          <p14:tracePt t="16259" x="6427788" y="4344988"/>
          <p14:tracePt t="16267" x="6175375" y="4344988"/>
          <p14:tracePt t="16275" x="6080125" y="4344988"/>
          <p14:tracePt t="16283" x="5922963" y="4344988"/>
          <p14:tracePt t="16291" x="5716588" y="4344988"/>
          <p14:tracePt t="16299" x="5638800" y="4344988"/>
          <p14:tracePt t="16308" x="5543550" y="4344988"/>
          <p14:tracePt t="16315" x="5416550" y="4344988"/>
          <p14:tracePt t="16323" x="5384800" y="4344988"/>
          <p14:tracePt t="16331" x="5227638" y="4344988"/>
          <p14:tracePt t="16339" x="5116513" y="4297363"/>
          <p14:tracePt t="16347" x="5053013" y="4297363"/>
          <p14:tracePt t="16355" x="4879975" y="4283075"/>
          <p14:tracePt t="16363" x="4800600" y="4283075"/>
          <p14:tracePt t="16371" x="4722813" y="4251325"/>
          <p14:tracePt t="16379" x="4627563" y="4251325"/>
          <p14:tracePt t="16387" x="4500563" y="4251325"/>
          <p14:tracePt t="16395" x="4437063" y="4251325"/>
          <p14:tracePt t="16403" x="4311650" y="4251325"/>
          <p14:tracePt t="16411" x="4216400" y="4251325"/>
          <p14:tracePt t="16419" x="4059238" y="4219575"/>
          <p14:tracePt t="16428" x="3868738" y="4187825"/>
          <p14:tracePt t="16435" x="3663950" y="4187825"/>
          <p14:tracePt t="16443" x="3552825" y="4140200"/>
          <p14:tracePt t="16451" x="3427413" y="4140200"/>
          <p14:tracePt t="16459" x="3348038" y="4076700"/>
          <p14:tracePt t="16467" x="3332163" y="4044950"/>
          <p14:tracePt t="16475" x="3300413" y="4044950"/>
          <p14:tracePt t="16483" x="3252788" y="4029075"/>
          <p14:tracePt t="16499" x="3236913" y="4013200"/>
          <p14:tracePt t="16516" x="3236913" y="3997325"/>
          <p14:tracePt t="16524" x="3236913" y="3981450"/>
          <p14:tracePt t="16532" x="3236913" y="3949700"/>
          <p14:tracePt t="16539" x="3236913" y="3935413"/>
          <p14:tracePt t="16548" x="3236913" y="3856038"/>
          <p14:tracePt t="16555" x="3236913" y="3840163"/>
          <p14:tracePt t="16563" x="3236913" y="3808413"/>
          <p14:tracePt t="16572" x="3236913" y="3760788"/>
          <p14:tracePt t="16588" x="3236913" y="3697288"/>
          <p14:tracePt t="16604" x="3268663" y="3649663"/>
          <p14:tracePt t="16619" x="3268663" y="3633788"/>
          <p14:tracePt t="16635" x="3268663" y="3617913"/>
          <p14:tracePt t="16676" x="3284538" y="3587750"/>
          <p14:tracePt t="16683" x="3300413" y="3571875"/>
          <p14:tracePt t="16692" x="3316288" y="3540125"/>
          <p14:tracePt t="16700" x="3332163" y="3524250"/>
          <p14:tracePt t="16707" x="3363913" y="3492500"/>
          <p14:tracePt t="16724" x="3379788" y="3476625"/>
          <p14:tracePt t="16811" x="3395663" y="3460750"/>
          <p14:tracePt t="16827" x="3411538" y="3444875"/>
          <p14:tracePt t="16835" x="3427413" y="3429000"/>
          <p14:tracePt t="16843" x="3443288" y="3413125"/>
          <p14:tracePt t="16859" x="3490913" y="3365500"/>
          <p14:tracePt t="16885" x="3505200" y="3349625"/>
          <p14:tracePt t="20422" x="3521075" y="3349625"/>
          <p14:tracePt t="20429" x="3584575" y="3381375"/>
          <p14:tracePt t="20437" x="3632200" y="3413125"/>
          <p14:tracePt t="20445" x="3727450" y="3476625"/>
          <p14:tracePt t="20453" x="3743325" y="3476625"/>
          <p14:tracePt t="20461" x="3806825" y="3508375"/>
          <p14:tracePt t="20469" x="3836988" y="3556000"/>
          <p14:tracePt t="20512" x="3852863" y="3571875"/>
          <p14:tracePt t="20526" x="3868738" y="3571875"/>
          <p14:tracePt t="20534" x="3932238" y="3587750"/>
          <p14:tracePt t="20541" x="3948113" y="3587750"/>
          <p14:tracePt t="20549" x="3963988" y="3587750"/>
          <p14:tracePt t="20557" x="4011613" y="3587750"/>
          <p14:tracePt t="20565" x="4043363" y="3617913"/>
          <p14:tracePt t="20573" x="4090988" y="3617913"/>
          <p14:tracePt t="20581" x="4152900" y="3617913"/>
          <p14:tracePt t="20589" x="4216400" y="3633788"/>
          <p14:tracePt t="20597" x="4295775" y="3665538"/>
          <p14:tracePt t="20605" x="4327525" y="3665538"/>
          <p14:tracePt t="20613" x="4375150" y="3681413"/>
          <p14:tracePt t="20671" x="4391025" y="3681413"/>
          <p14:tracePt t="20677" x="4406900" y="3681413"/>
          <p14:tracePt t="20685" x="4437063" y="3681413"/>
          <p14:tracePt t="20693" x="4452938" y="3681413"/>
          <p14:tracePt t="20701" x="4468813" y="3681413"/>
          <p14:tracePt t="20718" x="4484688" y="3681413"/>
          <p14:tracePt t="20760" x="4500563" y="3681413"/>
          <p14:tracePt t="20766" x="4516438" y="3681413"/>
          <p14:tracePt t="20781" x="4564063" y="3681413"/>
          <p14:tracePt t="20789" x="4627563" y="3681413"/>
          <p14:tracePt t="20797" x="4643438" y="3681413"/>
          <p14:tracePt t="20805" x="4659313" y="3681413"/>
          <p14:tracePt t="20813" x="4706938" y="3681413"/>
          <p14:tracePt t="20821" x="4722813" y="3681413"/>
          <p14:tracePt t="20829" x="4737100" y="3681413"/>
          <p14:tracePt t="20837" x="4768850" y="3681413"/>
          <p14:tracePt t="20845" x="4848225" y="3697288"/>
          <p14:tracePt t="20862" x="4864100" y="3697288"/>
          <p14:tracePt t="20952" x="4879975" y="3697288"/>
          <p14:tracePt t="20968" x="4927600" y="3697288"/>
          <p14:tracePt t="20973" x="4959350" y="3697288"/>
          <p14:tracePt t="20981" x="4975225" y="3697288"/>
          <p14:tracePt t="20989" x="5022850" y="3697288"/>
          <p14:tracePt t="20997" x="5053013" y="3649663"/>
          <p14:tracePt t="21005" x="5084763" y="3649663"/>
          <p14:tracePt t="21013" x="5116513" y="3633788"/>
          <p14:tracePt t="21021" x="5132388" y="3633788"/>
          <p14:tracePt t="21029" x="5195888" y="3617913"/>
          <p14:tracePt t="21037" x="5227638" y="3571875"/>
          <p14:tracePt t="21045" x="5259388" y="3524250"/>
          <p14:tracePt t="21053" x="5368925" y="3508375"/>
          <p14:tracePt t="21061" x="5400675" y="3460750"/>
          <p14:tracePt t="21069" x="5432425" y="3444875"/>
          <p14:tracePt t="21077" x="5495925" y="3349625"/>
          <p14:tracePt t="21085" x="5543550" y="3302000"/>
          <p14:tracePt t="21094" x="5575300" y="3286125"/>
          <p14:tracePt t="21101" x="5607050" y="3270250"/>
          <p14:tracePt t="21109" x="5638800" y="3240088"/>
          <p14:tracePt t="21117" x="5716588" y="3176588"/>
          <p14:tracePt t="21125" x="5732463" y="3160713"/>
          <p14:tracePt t="21133" x="5748338" y="3160713"/>
          <p14:tracePt t="21141" x="5780088" y="3128963"/>
          <p14:tracePt t="21149" x="5811838" y="3113088"/>
          <p14:tracePt t="21157" x="5827713" y="3097213"/>
          <p14:tracePt t="21165" x="5843588" y="3081338"/>
          <p14:tracePt t="21173" x="5843588" y="3065463"/>
          <p14:tracePt t="21181" x="5859463" y="3049588"/>
          <p14:tracePt t="21197" x="5859463" y="3001963"/>
          <p14:tracePt t="21214" x="5859463" y="2970213"/>
          <p14:tracePt t="21221" x="5843588" y="2892425"/>
          <p14:tracePt t="21229" x="5811838" y="2876550"/>
          <p14:tracePt t="21238" x="5732463" y="2797175"/>
          <p14:tracePt t="21245" x="5716588" y="2781300"/>
          <p14:tracePt t="21253" x="5653088" y="2749550"/>
          <p14:tracePt t="21261" x="5559425" y="2717800"/>
          <p14:tracePt t="21269" x="5511800" y="2670175"/>
          <p14:tracePt t="21277" x="5464175" y="2654300"/>
          <p14:tracePt t="21286" x="5400675" y="2574925"/>
          <p14:tracePt t="21294" x="5353050" y="2528888"/>
          <p14:tracePt t="21301" x="5227638" y="2513013"/>
          <p14:tracePt t="21309" x="5211763" y="2497138"/>
          <p14:tracePt t="21317" x="5164138" y="2449513"/>
          <p14:tracePt t="21326" x="5148263" y="2401888"/>
          <p14:tracePt t="21333" x="5100638" y="2386013"/>
          <p14:tracePt t="21341" x="5084763" y="2370138"/>
          <p14:tracePt t="21349" x="5037138" y="2322513"/>
          <p14:tracePt t="21357" x="5022850" y="2322513"/>
          <p14:tracePt t="21365" x="4911725" y="2306638"/>
          <p14:tracePt t="21373" x="4848225" y="2306638"/>
          <p14:tracePt t="21381" x="4675188" y="2274888"/>
          <p14:tracePt t="21389" x="4579938" y="2274888"/>
          <p14:tracePt t="21397" x="4359275" y="2274888"/>
          <p14:tracePt t="21405" x="4232275" y="2274888"/>
          <p14:tracePt t="21413" x="3979863" y="2274888"/>
          <p14:tracePt t="21421" x="3836988" y="2274888"/>
          <p14:tracePt t="21429" x="3663950" y="2274888"/>
          <p14:tracePt t="21437" x="3505200" y="2274888"/>
          <p14:tracePt t="21446" x="3427413" y="2274888"/>
          <p14:tracePt t="21453" x="3363913" y="2274888"/>
          <p14:tracePt t="21461" x="3316288" y="2274888"/>
          <p14:tracePt t="21469" x="3284538" y="2274888"/>
          <p14:tracePt t="21477" x="3236913" y="2259013"/>
          <p14:tracePt t="21494" x="3221038" y="2259013"/>
          <p14:tracePt t="21510" x="3205163" y="2259013"/>
          <p14:tracePt t="21518" x="3190875" y="2259013"/>
          <p14:tracePt t="21526" x="3143250" y="2259013"/>
          <p14:tracePt t="21533" x="3111500" y="2259013"/>
          <p14:tracePt t="21541" x="3063875" y="2259013"/>
          <p14:tracePt t="21550" x="3032125" y="2259013"/>
          <p14:tracePt t="21557" x="2984500" y="2259013"/>
          <p14:tracePt t="21565" x="2936875" y="2306638"/>
          <p14:tracePt t="21573" x="2921000" y="2322513"/>
          <p14:tracePt t="21581" x="2905125" y="2338388"/>
          <p14:tracePt t="21589" x="2890838" y="2401888"/>
          <p14:tracePt t="21606" x="2859088" y="2449513"/>
          <p14:tracePt t="21613" x="2843213" y="2513013"/>
          <p14:tracePt t="21622" x="2795588" y="2590800"/>
          <p14:tracePt t="21629" x="2795588" y="2622550"/>
          <p14:tracePt t="21637" x="2763838" y="2670175"/>
          <p14:tracePt t="21645" x="2747963" y="2733675"/>
          <p14:tracePt t="21653" x="2747963" y="2781300"/>
          <p14:tracePt t="21661" x="2747963" y="2844800"/>
          <p14:tracePt t="21669" x="2747963" y="2922588"/>
          <p14:tracePt t="21677" x="2716213" y="2986088"/>
          <p14:tracePt t="21685" x="2716213" y="3017838"/>
          <p14:tracePt t="21693" x="2716213" y="3065463"/>
          <p14:tracePt t="21701" x="2716213" y="3192463"/>
          <p14:tracePt t="21709" x="2732088" y="3255963"/>
          <p14:tracePt t="21717" x="2811463" y="3365500"/>
          <p14:tracePt t="21725" x="2859088" y="3508375"/>
          <p14:tracePt t="21733" x="2921000" y="3617913"/>
          <p14:tracePt t="21741" x="2968625" y="3760788"/>
          <p14:tracePt t="21749" x="3016250" y="3808413"/>
          <p14:tracePt t="21757" x="3079750" y="3935413"/>
          <p14:tracePt t="21765" x="3111500" y="3981450"/>
          <p14:tracePt t="21773" x="3159125" y="4029075"/>
          <p14:tracePt t="21782" x="3268663" y="4076700"/>
          <p14:tracePt t="21790" x="3379788" y="4156075"/>
          <p14:tracePt t="21797" x="3411538" y="4171950"/>
          <p14:tracePt t="21806" x="3459163" y="4171950"/>
          <p14:tracePt t="21813" x="3521075" y="4171950"/>
          <p14:tracePt t="21821" x="3568700" y="4171950"/>
          <p14:tracePt t="21829" x="3632200" y="4171950"/>
          <p14:tracePt t="21837" x="3679825" y="4171950"/>
          <p14:tracePt t="21845" x="3743325" y="4171950"/>
          <p14:tracePt t="21853" x="3836988" y="4140200"/>
          <p14:tracePt t="21861" x="3948113" y="4092575"/>
          <p14:tracePt t="21869" x="4121150" y="4092575"/>
          <p14:tracePt t="21877" x="4343400" y="4029075"/>
          <p14:tracePt t="21885" x="4437063" y="4029075"/>
          <p14:tracePt t="21894" x="4627563" y="3997325"/>
          <p14:tracePt t="21901" x="4752975" y="3997325"/>
          <p14:tracePt t="21909" x="4943475" y="3965575"/>
          <p14:tracePt t="21917" x="5148263" y="3935413"/>
          <p14:tracePt t="21925" x="5384800" y="3840163"/>
          <p14:tracePt t="21933" x="5638800" y="3776663"/>
          <p14:tracePt t="21941" x="5811838" y="3744913"/>
          <p14:tracePt t="21949" x="6000750" y="3681413"/>
          <p14:tracePt t="21957" x="6269038" y="3524250"/>
          <p14:tracePt t="21965" x="6491288" y="3413125"/>
          <p14:tracePt t="21974" x="6775450" y="3255963"/>
          <p14:tracePt t="21981" x="6916738" y="3160713"/>
          <p14:tracePt t="21989" x="7185025" y="3065463"/>
          <p14:tracePt t="21998" x="7296150" y="2954338"/>
          <p14:tracePt t="22005" x="7359650" y="2908300"/>
          <p14:tracePt t="22013" x="7407275" y="2876550"/>
          <p14:tracePt t="22039" x="7423150" y="2860675"/>
          <p14:tracePt t="22053" x="7423150" y="2844800"/>
          <p14:tracePt t="22061" x="7423150" y="2781300"/>
          <p14:tracePt t="22069" x="7423150" y="2749550"/>
          <p14:tracePt t="22077" x="7423150" y="2670175"/>
          <p14:tracePt t="22085" x="7423150" y="2606675"/>
          <p14:tracePt t="22093" x="7423150" y="2590800"/>
          <p14:tracePt t="22101" x="7423150" y="2574925"/>
          <p14:tracePt t="22109" x="7423150" y="2528888"/>
          <p14:tracePt t="22117" x="7423150" y="2497138"/>
          <p14:tracePt t="22126" x="7423150" y="2417763"/>
          <p14:tracePt t="22133" x="7423150" y="2386013"/>
          <p14:tracePt t="22141" x="7423150" y="2338388"/>
          <p14:tracePt t="22149" x="7423150" y="2212975"/>
          <p14:tracePt t="22157" x="7423150" y="2181225"/>
          <p14:tracePt t="22165" x="7423150" y="2133600"/>
          <p14:tracePt t="22174" x="7423150" y="2101850"/>
          <p14:tracePt t="22181" x="7423150" y="2085975"/>
          <p14:tracePt t="22189" x="7423150" y="2022475"/>
          <p14:tracePt t="22197" x="7423150" y="2006600"/>
          <p14:tracePt t="22206" x="7423150" y="1974850"/>
          <p14:tracePt t="22222" x="7423150" y="1958975"/>
          <p14:tracePt t="22230" x="7423150" y="1943100"/>
          <p14:tracePt t="22328" x="7407275" y="1943100"/>
          <p14:tracePt t="22334" x="7312025" y="1958975"/>
          <p14:tracePt t="22341" x="7169150" y="1974850"/>
          <p14:tracePt t="22350" x="7027863" y="2070100"/>
          <p14:tracePt t="22358" x="6884988" y="2101850"/>
          <p14:tracePt t="22367" x="6791325" y="2101850"/>
          <p14:tracePt t="22373" x="6632575" y="2133600"/>
          <p14:tracePt t="22381" x="6538913" y="2149475"/>
          <p14:tracePt t="22389" x="6491288" y="2149475"/>
          <p14:tracePt t="22397" x="6427788" y="2181225"/>
          <p14:tracePt t="22405" x="6332538" y="2181225"/>
          <p14:tracePt t="22413" x="6284913" y="2197100"/>
          <p14:tracePt t="22421" x="6223000" y="2197100"/>
          <p14:tracePt t="22430" x="6127750" y="2212975"/>
          <p14:tracePt t="22437" x="5984875" y="2243138"/>
          <p14:tracePt t="22446" x="5907088" y="2290763"/>
          <p14:tracePt t="22454" x="5811838" y="2322513"/>
          <p14:tracePt t="22462" x="5716588" y="2338388"/>
          <p14:tracePt t="22470" x="5700713" y="2354263"/>
          <p14:tracePt t="22528" x="5684838" y="2354263"/>
          <p14:tracePt t="22576" x="5700713" y="2290763"/>
          <p14:tracePt t="22582" x="5748338" y="2243138"/>
          <p14:tracePt t="22590" x="5827713" y="2181225"/>
          <p14:tracePt t="22598" x="5969000" y="2054225"/>
          <p14:tracePt t="22606" x="6207125" y="1927225"/>
          <p14:tracePt t="22614" x="6475413" y="1722438"/>
          <p14:tracePt t="22622" x="6791325" y="1611313"/>
          <p14:tracePt t="22630" x="7107238" y="1374775"/>
          <p14:tracePt t="22638" x="7407275" y="1169988"/>
          <p14:tracePt t="22646" x="7643813" y="1074738"/>
          <p14:tracePt t="22654" x="7991475" y="931863"/>
          <p14:tracePt t="22662" x="8339138" y="711200"/>
          <p14:tracePt t="22670" x="8859838" y="474663"/>
          <p14:tracePt t="22678" x="9444038" y="11112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C521-F5DA-1430-A8F4-9A03819A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925" y="-67468"/>
            <a:ext cx="9809161" cy="1144588"/>
          </a:xfrm>
        </p:spPr>
        <p:txBody>
          <a:bodyPr/>
          <a:lstStyle/>
          <a:p>
            <a:r>
              <a:rPr lang="en-IN" dirty="0"/>
              <a:t>Database of </a:t>
            </a:r>
            <a:r>
              <a:rPr lang="en-IN" dirty="0" err="1"/>
              <a:t>teACHER</a:t>
            </a:r>
            <a:endParaRPr lang="en-IN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55AB20-AD91-6C02-46B3-7F93A6BD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3506" r="9019" b="15855"/>
          <a:stretch/>
        </p:blipFill>
        <p:spPr>
          <a:xfrm>
            <a:off x="866774" y="1077120"/>
            <a:ext cx="10716937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2"/>
    </mc:Choice>
    <mc:Fallback xmlns="">
      <p:transition spd="slow" advTm="26722"/>
    </mc:Fallback>
  </mc:AlternateContent>
  <p:extLst>
    <p:ext uri="{3A86A75C-4F4B-4683-9AE1-C65F6400EC91}">
      <p14:laserTraceLst xmlns:p14="http://schemas.microsoft.com/office/powerpoint/2010/main">
        <p14:tracePtLst>
          <p14:tracePt t="665" x="4540250" y="6248400"/>
          <p14:tracePt t="1261" x="2211388" y="6715125"/>
          <p14:tracePt t="1269" x="2211388" y="6462713"/>
          <p14:tracePt t="1278" x="2211388" y="6130925"/>
          <p14:tracePt t="1285" x="2211388" y="5878513"/>
          <p14:tracePt t="1293" x="2211388" y="5578475"/>
          <p14:tracePt t="1301" x="2211388" y="5199063"/>
          <p14:tracePt t="1309" x="2211388" y="4914900"/>
          <p14:tracePt t="1317" x="2259013" y="4567238"/>
          <p14:tracePt t="1325" x="2289175" y="4313238"/>
          <p14:tracePt t="1333" x="2320925" y="4092575"/>
          <p14:tracePt t="1342" x="2352675" y="3919538"/>
          <p14:tracePt t="1349" x="2384425" y="3824288"/>
          <p14:tracePt t="1358" x="2416175" y="3681413"/>
          <p14:tracePt t="1365" x="2527300" y="3524250"/>
          <p14:tracePt t="1373" x="2574925" y="3429000"/>
          <p14:tracePt t="1381" x="2636838" y="3317875"/>
          <p14:tracePt t="1390" x="2732088" y="3128963"/>
          <p14:tracePt t="1398" x="2779713" y="3065463"/>
          <p14:tracePt t="1406" x="2859088" y="2922588"/>
          <p14:tracePt t="1414" x="3000375" y="2797175"/>
          <p14:tracePt t="1422" x="3063875" y="2701925"/>
          <p14:tracePt t="1430" x="3127375" y="2622550"/>
          <p14:tracePt t="1438" x="3205163" y="2560638"/>
          <p14:tracePt t="1446" x="3252788" y="2481263"/>
          <p14:tracePt t="1454" x="3300413" y="2465388"/>
          <p14:tracePt t="1462" x="3332163" y="2433638"/>
          <p14:tracePt t="1470" x="3443288" y="2354263"/>
          <p14:tracePt t="1478" x="3490913" y="2354263"/>
          <p14:tracePt t="1486" x="3505200" y="2338388"/>
          <p14:tracePt t="1502" x="3521075" y="2322513"/>
          <p14:tracePt t="1510" x="3536950" y="2322513"/>
          <p14:tracePt t="1526" x="3552825" y="2290763"/>
          <p14:tracePt t="1534" x="3568700" y="2290763"/>
          <p14:tracePt t="1542" x="3616325" y="2259013"/>
          <p14:tracePt t="1550" x="3632200" y="2243138"/>
          <p14:tracePt t="1582" x="3648075" y="2243138"/>
          <p14:tracePt t="1590" x="3663950" y="2228850"/>
          <p14:tracePt t="1606" x="3679825" y="2228850"/>
          <p14:tracePt t="1648" x="3727450" y="2228850"/>
          <p14:tracePt t="1663" x="3743325" y="2228850"/>
          <p14:tracePt t="1670" x="3759200" y="2228850"/>
          <p14:tracePt t="1678" x="3775075" y="2228850"/>
          <p14:tracePt t="1686" x="3790950" y="2228850"/>
          <p14:tracePt t="1694" x="3836988" y="2228850"/>
          <p14:tracePt t="1752" x="3852863" y="2228850"/>
          <p14:tracePt t="1766" x="3868738" y="2228850"/>
          <p14:tracePt t="1782" x="3884613" y="2228850"/>
          <p14:tracePt t="1800" x="3900488" y="2228850"/>
          <p14:tracePt t="1806" x="3932238" y="2228850"/>
          <p14:tracePt t="1815" x="3948113" y="2228850"/>
          <p14:tracePt t="1822" x="3979863" y="2212975"/>
          <p14:tracePt t="1830" x="4152900" y="2133600"/>
          <p14:tracePt t="1838" x="4232275" y="2054225"/>
          <p14:tracePt t="1846" x="4375150" y="1958975"/>
          <p14:tracePt t="1854" x="4484688" y="1881188"/>
          <p14:tracePt t="1862" x="4675188" y="1754188"/>
          <p14:tracePt t="1870" x="4816475" y="1658938"/>
          <p14:tracePt t="1878" x="4975225" y="1547813"/>
          <p14:tracePt t="1886" x="5116513" y="1485900"/>
          <p14:tracePt t="1894" x="5337175" y="1358900"/>
          <p14:tracePt t="1902" x="5495925" y="1231900"/>
          <p14:tracePt t="1910" x="5638800" y="1154113"/>
          <p14:tracePt t="1919" x="5875338" y="1042988"/>
          <p14:tracePt t="1926" x="6064250" y="915988"/>
          <p14:tracePt t="1934" x="6207125" y="838200"/>
          <p14:tracePt t="1942" x="6364288" y="711200"/>
          <p14:tracePt t="1950" x="6459538" y="663575"/>
          <p14:tracePt t="1958" x="6507163" y="631825"/>
          <p14:tracePt t="1966" x="6569075" y="631825"/>
          <p14:tracePt t="1974" x="6584950" y="631825"/>
          <p14:tracePt t="1982" x="6632575" y="615950"/>
          <p14:tracePt t="2159" x="6569075" y="615950"/>
          <p14:tracePt t="2167" x="6523038" y="615950"/>
          <p14:tracePt t="2174" x="6459538" y="615950"/>
          <p14:tracePt t="2182" x="6364288" y="615950"/>
          <p14:tracePt t="2190" x="6300788" y="615950"/>
          <p14:tracePt t="2198" x="6175375" y="631825"/>
          <p14:tracePt t="2206" x="6127750" y="631825"/>
          <p14:tracePt t="2214" x="6016625" y="711200"/>
          <p14:tracePt t="2222" x="5953125" y="727075"/>
          <p14:tracePt t="2230" x="5827713" y="790575"/>
          <p14:tracePt t="2238" x="5748338" y="790575"/>
          <p14:tracePt t="2246" x="5622925" y="838200"/>
          <p14:tracePt t="2254" x="5543550" y="854075"/>
          <p14:tracePt t="2263" x="5480050" y="884238"/>
          <p14:tracePt t="2271" x="5464175" y="931863"/>
          <p14:tracePt t="2279" x="5416550" y="931863"/>
          <p14:tracePt t="2286" x="5353050" y="979488"/>
          <p14:tracePt t="2294" x="5337175" y="995363"/>
          <p14:tracePt t="2303" x="5307013" y="1011238"/>
          <p14:tracePt t="2310" x="5291138" y="1027113"/>
          <p14:tracePt t="2318" x="5275263" y="1042988"/>
          <p14:tracePt t="2326" x="5259388" y="1058863"/>
          <p14:tracePt t="2342" x="5243513" y="1122363"/>
          <p14:tracePt t="2350" x="5243513" y="1138238"/>
          <p14:tracePt t="2358" x="5211763" y="1185863"/>
          <p14:tracePt t="2366" x="5164138" y="1247775"/>
          <p14:tracePt t="2374" x="5148263" y="1327150"/>
          <p14:tracePt t="2382" x="5116513" y="1390650"/>
          <p14:tracePt t="2390" x="5100638" y="1470025"/>
          <p14:tracePt t="2398" x="5068888" y="1563688"/>
          <p14:tracePt t="2406" x="5053013" y="1627188"/>
          <p14:tracePt t="2414" x="4975225" y="1770063"/>
          <p14:tracePt t="2422" x="4943475" y="1833563"/>
          <p14:tracePt t="2430" x="4911725" y="1881188"/>
          <p14:tracePt t="2438" x="4911725" y="1974850"/>
          <p14:tracePt t="2446" x="4864100" y="2038350"/>
          <p14:tracePt t="2454" x="4816475" y="2117725"/>
          <p14:tracePt t="2462" x="4768850" y="2181225"/>
          <p14:tracePt t="2470" x="4722813" y="2228850"/>
          <p14:tracePt t="2478" x="4579938" y="2338388"/>
          <p14:tracePt t="2486" x="4532313" y="2449513"/>
          <p14:tracePt t="2494" x="4406900" y="2560638"/>
          <p14:tracePt t="2502" x="4295775" y="2638425"/>
          <p14:tracePt t="2510" x="4200525" y="2733675"/>
          <p14:tracePt t="2518" x="4043363" y="2813050"/>
          <p14:tracePt t="2526" x="3932238" y="2922588"/>
          <p14:tracePt t="2534" x="3852863" y="2970213"/>
          <p14:tracePt t="2542" x="3790950" y="3017838"/>
          <p14:tracePt t="2550" x="3663950" y="3081338"/>
          <p14:tracePt t="2558" x="3632200" y="3081338"/>
          <p14:tracePt t="2566" x="3600450" y="3144838"/>
          <p14:tracePt t="2574" x="3584575" y="3160713"/>
          <p14:tracePt t="2582" x="3552825" y="3160713"/>
          <p14:tracePt t="2590" x="3536950" y="3176588"/>
          <p14:tracePt t="2639" x="3521075" y="3192463"/>
          <p14:tracePt t="2646" x="3505200" y="3208338"/>
          <p14:tracePt t="2654" x="3490913" y="3255963"/>
          <p14:tracePt t="2662" x="3459163" y="3317875"/>
          <p14:tracePt t="2670" x="3443288" y="3365500"/>
          <p14:tracePt t="2678" x="3427413" y="3413125"/>
          <p14:tracePt t="2686" x="3395663" y="3429000"/>
          <p14:tracePt t="2694" x="3379788" y="3444875"/>
          <p14:tracePt t="2710" x="3379788" y="3476625"/>
          <p14:tracePt t="2718" x="3363913" y="3492500"/>
          <p14:tracePt t="2752" x="3363913" y="3524250"/>
          <p14:tracePt t="2758" x="3363913" y="3540125"/>
          <p14:tracePt t="2766" x="3363913" y="3571875"/>
          <p14:tracePt t="2774" x="3363913" y="3617913"/>
          <p14:tracePt t="2782" x="3379788" y="3649663"/>
          <p14:tracePt t="2790" x="3395663" y="3697288"/>
          <p14:tracePt t="2798" x="3411538" y="3713163"/>
          <p14:tracePt t="2806" x="3427413" y="3729038"/>
          <p14:tracePt t="2814" x="3443288" y="3760788"/>
          <p14:tracePt t="2822" x="3459163" y="3776663"/>
          <p14:tracePt t="2999" x="3459163" y="3744913"/>
          <p14:tracePt t="3014" x="3459163" y="3729038"/>
          <p14:tracePt t="3055" x="3459163" y="3713163"/>
          <p14:tracePt t="3070" x="3459163" y="3681413"/>
          <p14:tracePt t="3192" x="3443288" y="3649663"/>
          <p14:tracePt t="3200" x="3427413" y="3633788"/>
          <p14:tracePt t="3208" x="3411538" y="3617913"/>
          <p14:tracePt t="3215" x="3379788" y="3617913"/>
          <p14:tracePt t="3222" x="3332163" y="3617913"/>
          <p14:tracePt t="3230" x="3284538" y="3617913"/>
          <p14:tracePt t="3238" x="3268663" y="3602038"/>
          <p14:tracePt t="3246" x="3252788" y="3602038"/>
          <p14:tracePt t="3254" x="3236913" y="3602038"/>
          <p14:tracePt t="3263" x="3221038" y="3602038"/>
          <p14:tracePt t="3270" x="3205163" y="3602038"/>
          <p14:tracePt t="3278" x="3159125" y="3587750"/>
          <p14:tracePt t="3311" x="3143250" y="3587750"/>
          <p14:tracePt t="3318" x="3111500" y="3587750"/>
          <p14:tracePt t="3327" x="3095625" y="3587750"/>
          <p14:tracePt t="3334" x="3048000" y="3587750"/>
          <p14:tracePt t="3342" x="2952750" y="3587750"/>
          <p14:tracePt t="3350" x="2936875" y="3587750"/>
          <p14:tracePt t="3358" x="2874963" y="3587750"/>
          <p14:tracePt t="3366" x="2859088" y="3587750"/>
          <p14:tracePt t="3374" x="2827338" y="3587750"/>
          <p14:tracePt t="3382" x="2779713" y="3587750"/>
          <p14:tracePt t="3391" x="2732088" y="3587750"/>
          <p14:tracePt t="3398" x="2700338" y="3587750"/>
          <p14:tracePt t="3406" x="2652713" y="3587750"/>
          <p14:tracePt t="3414" x="2636838" y="3587750"/>
          <p14:tracePt t="3422" x="2605088" y="3587750"/>
          <p14:tracePt t="3430" x="2590800" y="3587750"/>
          <p14:tracePt t="3455" x="2559050" y="3587750"/>
          <p14:tracePt t="3470" x="2543175" y="3587750"/>
          <p14:tracePt t="3634" x="2527300" y="3602038"/>
          <p14:tracePt t="3648" x="2511425" y="3617913"/>
          <p14:tracePt t="3671" x="2511425" y="3665538"/>
          <p14:tracePt t="3679" x="2511425" y="3681413"/>
          <p14:tracePt t="3687" x="2495550" y="3697288"/>
          <p14:tracePt t="3703" x="2495550" y="3713163"/>
          <p14:tracePt t="3719" x="2495550" y="3729038"/>
          <p14:tracePt t="3736" x="2495550" y="3760788"/>
          <p14:tracePt t="3752" x="2495550" y="3776663"/>
          <p14:tracePt t="3801" x="2495550" y="3824288"/>
          <p14:tracePt t="3815" x="2495550" y="3856038"/>
          <p14:tracePt t="3849" x="2511425" y="3871913"/>
          <p14:tracePt t="3873" x="2527300" y="3887788"/>
          <p14:tracePt t="3879" x="2543175" y="3903663"/>
          <p14:tracePt t="3887" x="2574925" y="3919538"/>
          <p14:tracePt t="3895" x="2590800" y="3935413"/>
          <p14:tracePt t="3912" x="2605088" y="3949700"/>
          <p14:tracePt t="3919" x="2636838" y="3949700"/>
          <p14:tracePt t="3927" x="2684463" y="3997325"/>
          <p14:tracePt t="3935" x="2700338" y="3997325"/>
          <p14:tracePt t="3943" x="2716213" y="3997325"/>
          <p14:tracePt t="3951" x="2763838" y="4029075"/>
          <p14:tracePt t="3959" x="2779713" y="4029075"/>
          <p14:tracePt t="3967" x="2811463" y="4029075"/>
          <p14:tracePt t="3975" x="2843213" y="4029075"/>
          <p14:tracePt t="3983" x="2874963" y="4029075"/>
          <p14:tracePt t="3991" x="2890838" y="4044950"/>
          <p14:tracePt t="3999" x="2936875" y="4044950"/>
          <p14:tracePt t="4007" x="2968625" y="4044950"/>
          <p14:tracePt t="4015" x="3016250" y="4044950"/>
          <p14:tracePt t="4023" x="3048000" y="4044950"/>
          <p14:tracePt t="4031" x="3063875" y="4044950"/>
          <p14:tracePt t="4039" x="3079750" y="4044950"/>
          <p14:tracePt t="4047" x="3127375" y="4044950"/>
          <p14:tracePt t="4055" x="3159125" y="4044950"/>
          <p14:tracePt t="4063" x="3205163" y="4044950"/>
          <p14:tracePt t="4079" x="3252788" y="4044950"/>
          <p14:tracePt t="4087" x="3316288" y="4044950"/>
          <p14:tracePt t="4095" x="3348038" y="4044950"/>
          <p14:tracePt t="4103" x="3395663" y="4044950"/>
          <p14:tracePt t="4111" x="3443288" y="4044950"/>
          <p14:tracePt t="4119" x="3459163" y="4044950"/>
          <p14:tracePt t="4127" x="3490913" y="4044950"/>
          <p14:tracePt t="4135" x="3505200" y="4013200"/>
          <p14:tracePt t="4151" x="3536950" y="4013200"/>
          <p14:tracePt t="4159" x="3552825" y="4013200"/>
          <p14:tracePt t="4167" x="3568700" y="3997325"/>
          <p14:tracePt t="4184" x="3600450" y="3997325"/>
          <p14:tracePt t="4191" x="3648075" y="3997325"/>
          <p14:tracePt t="4199" x="3663950" y="3981450"/>
          <p14:tracePt t="4207" x="3679825" y="3981450"/>
          <p14:tracePt t="4215" x="3695700" y="3965575"/>
          <p14:tracePt t="4239" x="3711575" y="3965575"/>
          <p14:tracePt t="4247" x="3743325" y="3965575"/>
          <p14:tracePt t="4255" x="3759200" y="3935413"/>
          <p14:tracePt t="4272" x="3790950" y="3919538"/>
          <p14:tracePt t="4279" x="3806825" y="3903663"/>
          <p14:tracePt t="4295" x="3821113" y="3903663"/>
          <p14:tracePt t="4311" x="3852863" y="3887788"/>
          <p14:tracePt t="4338" x="3868738" y="3840163"/>
          <p14:tracePt t="4370" x="3884613" y="3824288"/>
          <p14:tracePt t="4375" x="3900488" y="3824288"/>
          <p14:tracePt t="4383" x="3963988" y="3808413"/>
          <p14:tracePt t="4392" x="3979863" y="3792538"/>
          <p14:tracePt t="4416" x="3995738" y="3776663"/>
          <p14:tracePt t="4488" x="3995738" y="3760788"/>
          <p14:tracePt t="4495" x="3995738" y="3729038"/>
          <p14:tracePt t="4511" x="3995738" y="3681413"/>
          <p14:tracePt t="4536" x="3963988" y="3633788"/>
          <p14:tracePt t="4552" x="3948113" y="3617913"/>
          <p14:tracePt t="4567" x="3932238" y="3587750"/>
          <p14:tracePt t="4599" x="3900488" y="3571875"/>
          <p14:tracePt t="4615" x="3821113" y="3556000"/>
          <p14:tracePt t="4623" x="3806825" y="3556000"/>
          <p14:tracePt t="4631" x="3743325" y="3524250"/>
          <p14:tracePt t="4640" x="3695700" y="3492500"/>
          <p14:tracePt t="4647" x="3679825" y="3492500"/>
          <p14:tracePt t="4655" x="3616325" y="3492500"/>
          <p14:tracePt t="4663" x="3600450" y="3492500"/>
          <p14:tracePt t="4671" x="3568700" y="3492500"/>
          <p14:tracePt t="4679" x="3552825" y="3492500"/>
          <p14:tracePt t="4687" x="3505200" y="3492500"/>
          <p14:tracePt t="4695" x="3490913" y="3460750"/>
          <p14:tracePt t="4703" x="3459163" y="3460750"/>
          <p14:tracePt t="4711" x="3443288" y="3460750"/>
          <p14:tracePt t="4719" x="3395663" y="3460750"/>
          <p14:tracePt t="4727" x="3379788" y="3460750"/>
          <p14:tracePt t="4735" x="3348038" y="3460750"/>
          <p14:tracePt t="4743" x="3300413" y="3460750"/>
          <p14:tracePt t="4751" x="3284538" y="3460750"/>
          <p14:tracePt t="4760" x="3236913" y="3460750"/>
          <p14:tracePt t="4767" x="3205163" y="3460750"/>
          <p14:tracePt t="4775" x="3159125" y="3460750"/>
          <p14:tracePt t="4783" x="3143250" y="3460750"/>
          <p14:tracePt t="4791" x="3111500" y="3460750"/>
          <p14:tracePt t="4799" x="3095625" y="3460750"/>
          <p14:tracePt t="4807" x="3079750" y="3460750"/>
          <p14:tracePt t="4815" x="3032125" y="3460750"/>
          <p14:tracePt t="4823" x="3016250" y="3460750"/>
          <p14:tracePt t="4831" x="2984500" y="3460750"/>
          <p14:tracePt t="4839" x="2936875" y="3460750"/>
          <p14:tracePt t="4847" x="2921000" y="3460750"/>
          <p14:tracePt t="4855" x="2905125" y="3460750"/>
          <p14:tracePt t="4863" x="2890838" y="3460750"/>
          <p14:tracePt t="4871" x="2859088" y="3460750"/>
          <p14:tracePt t="4879" x="2827338" y="3460750"/>
          <p14:tracePt t="4887" x="2811463" y="3460750"/>
          <p14:tracePt t="4895" x="2763838" y="3460750"/>
          <p14:tracePt t="4903" x="2700338" y="3476625"/>
          <p14:tracePt t="4911" x="2684463" y="3476625"/>
          <p14:tracePt t="4919" x="2620963" y="3476625"/>
          <p14:tracePt t="4927" x="2574925" y="3492500"/>
          <p14:tracePt t="4943" x="2559050" y="3492500"/>
          <p14:tracePt t="4951" x="2543175" y="3492500"/>
          <p14:tracePt t="4975" x="2527300" y="3492500"/>
          <p14:tracePt t="4983" x="2511425" y="3492500"/>
          <p14:tracePt t="4991" x="2495550" y="3508375"/>
          <p14:tracePt t="5009" x="2447925" y="3540125"/>
          <p14:tracePt t="5015" x="2432050" y="3556000"/>
          <p14:tracePt t="5031" x="2384425" y="3587750"/>
          <p14:tracePt t="5055" x="2352675" y="3587750"/>
          <p14:tracePt t="5082" x="2305050" y="3617913"/>
          <p14:tracePt t="5087" x="2289175" y="3649663"/>
          <p14:tracePt t="5095" x="2289175" y="3681413"/>
          <p14:tracePt t="5112" x="2274888" y="3729038"/>
          <p14:tracePt t="5127" x="2274888" y="3776663"/>
          <p14:tracePt t="5136" x="2274888" y="3792538"/>
          <p14:tracePt t="5175" x="2274888" y="3856038"/>
          <p14:tracePt t="5184" x="2274888" y="3871913"/>
          <p14:tracePt t="5192" x="2289175" y="3887788"/>
          <p14:tracePt t="5199" x="2305050" y="3919538"/>
          <p14:tracePt t="5207" x="2320925" y="3949700"/>
          <p14:tracePt t="5215" x="2352675" y="3965575"/>
          <p14:tracePt t="5223" x="2368550" y="4029075"/>
          <p14:tracePt t="5231" x="2416175" y="4076700"/>
          <p14:tracePt t="5239" x="2463800" y="4124325"/>
          <p14:tracePt t="5247" x="2479675" y="4140200"/>
          <p14:tracePt t="5255" x="2574925" y="4235450"/>
          <p14:tracePt t="5263" x="2590800" y="4251325"/>
          <p14:tracePt t="5271" x="2700338" y="4297363"/>
          <p14:tracePt t="5279" x="2747963" y="4313238"/>
          <p14:tracePt t="5287" x="2763838" y="4313238"/>
          <p14:tracePt t="5295" x="2795588" y="4344988"/>
          <p14:tracePt t="5303" x="2827338" y="4344988"/>
          <p14:tracePt t="5311" x="2859088" y="4344988"/>
          <p14:tracePt t="5319" x="2874963" y="4344988"/>
          <p14:tracePt t="5327" x="2921000" y="4344988"/>
          <p14:tracePt t="5335" x="2952750" y="4344988"/>
          <p14:tracePt t="5343" x="3016250" y="4344988"/>
          <p14:tracePt t="5351" x="3063875" y="4344988"/>
          <p14:tracePt t="5359" x="3111500" y="4344988"/>
          <p14:tracePt t="5377" x="3143250" y="4344988"/>
          <p14:tracePt t="5384" x="3159125" y="4344988"/>
          <p14:tracePt t="5391" x="3175000" y="4344988"/>
          <p14:tracePt t="5399" x="3190875" y="4344988"/>
          <p14:tracePt t="5407" x="3221038" y="4344988"/>
          <p14:tracePt t="5432" x="3236913" y="4344988"/>
          <p14:tracePt t="5441" x="3252788" y="4344988"/>
          <p14:tracePt t="5455" x="3268663" y="4344988"/>
          <p14:tracePt t="5463" x="3284538" y="4344988"/>
          <p14:tracePt t="5471" x="3348038" y="4344988"/>
          <p14:tracePt t="5479" x="3395663" y="4344988"/>
          <p14:tracePt t="5487" x="3411538" y="4329113"/>
          <p14:tracePt t="5495" x="3443288" y="4329113"/>
          <p14:tracePt t="5504" x="3490913" y="4313238"/>
          <p14:tracePt t="5511" x="3536950" y="4297363"/>
          <p14:tracePt t="5519" x="3568700" y="4297363"/>
          <p14:tracePt t="5527" x="3584575" y="4283075"/>
          <p14:tracePt t="5535" x="3632200" y="4283075"/>
          <p14:tracePt t="5544" x="3679825" y="4235450"/>
          <p14:tracePt t="5551" x="3711575" y="4235450"/>
          <p14:tracePt t="5559" x="3759200" y="4203700"/>
          <p14:tracePt t="5568" x="3790950" y="4203700"/>
          <p14:tracePt t="5575" x="3836988" y="4203700"/>
          <p14:tracePt t="5583" x="3884613" y="4203700"/>
          <p14:tracePt t="5591" x="3916363" y="4187825"/>
          <p14:tracePt t="5600" x="4043363" y="4156075"/>
          <p14:tracePt t="5607" x="4090988" y="4156075"/>
          <p14:tracePt t="5616" x="4184650" y="4140200"/>
          <p14:tracePt t="5624" x="4264025" y="4108450"/>
          <p14:tracePt t="5632" x="4391025" y="4060825"/>
          <p14:tracePt t="5640" x="4516438" y="4060825"/>
          <p14:tracePt t="5648" x="4595813" y="4013200"/>
          <p14:tracePt t="5656" x="4691063" y="4013200"/>
          <p14:tracePt t="5664" x="4784725" y="3981450"/>
          <p14:tracePt t="5672" x="4879975" y="3981450"/>
          <p14:tracePt t="5680" x="4895850" y="3981450"/>
          <p14:tracePt t="5688" x="4959350" y="3949700"/>
          <p14:tracePt t="5704" x="4975225" y="3949700"/>
          <p14:tracePt t="5712" x="5022850" y="3935413"/>
          <p14:tracePt t="5720" x="5037138" y="3935413"/>
          <p14:tracePt t="5728" x="5068888" y="3903663"/>
          <p14:tracePt t="5736" x="5132388" y="3903663"/>
          <p14:tracePt t="5744" x="5180013" y="3903663"/>
          <p14:tracePt t="5752" x="5307013" y="3887788"/>
          <p14:tracePt t="5760" x="5353050" y="3887788"/>
          <p14:tracePt t="5768" x="5448300" y="3887788"/>
          <p14:tracePt t="5776" x="5480050" y="3887788"/>
          <p14:tracePt t="5784" x="5575300" y="3887788"/>
          <p14:tracePt t="5792" x="5668963" y="3856038"/>
          <p14:tracePt t="5800" x="5748338" y="3856038"/>
          <p14:tracePt t="5808" x="5780088" y="3856038"/>
          <p14:tracePt t="5816" x="5859463" y="3856038"/>
          <p14:tracePt t="5824" x="5922963" y="3856038"/>
          <p14:tracePt t="5832" x="5938838" y="3856038"/>
          <p14:tracePt t="5840" x="6016625" y="3856038"/>
          <p14:tracePt t="5848" x="6064250" y="3856038"/>
          <p14:tracePt t="5856" x="6080125" y="3856038"/>
          <p14:tracePt t="5864" x="6111875" y="3856038"/>
          <p14:tracePt t="5872" x="6191250" y="3856038"/>
          <p14:tracePt t="5880" x="6207125" y="3856038"/>
          <p14:tracePt t="5888" x="6223000" y="3856038"/>
          <p14:tracePt t="5896" x="6284913" y="3856038"/>
          <p14:tracePt t="5913" x="6380163" y="3856038"/>
          <p14:tracePt t="5921" x="6396038" y="3856038"/>
          <p14:tracePt t="5937" x="6411913" y="3856038"/>
          <p14:tracePt t="5944" x="6427788" y="3856038"/>
          <p14:tracePt t="5953" x="6443663" y="3856038"/>
          <p14:tracePt t="5960" x="6459538" y="3856038"/>
          <p14:tracePt t="5977" x="6491288" y="3856038"/>
          <p14:tracePt t="5984" x="6507163" y="3856038"/>
          <p14:tracePt t="5992" x="6523038" y="3856038"/>
          <p14:tracePt t="6008" x="6553200" y="3856038"/>
          <p14:tracePt t="6024" x="6569075" y="3856038"/>
          <p14:tracePt t="6032" x="6600825" y="3856038"/>
          <p14:tracePt t="6040" x="6616700" y="3856038"/>
          <p14:tracePt t="6048" x="6680200" y="3856038"/>
          <p14:tracePt t="6056" x="6711950" y="3856038"/>
          <p14:tracePt t="6064" x="6759575" y="3856038"/>
          <p14:tracePt t="6072" x="6775450" y="3856038"/>
          <p14:tracePt t="6080" x="6807200" y="3887788"/>
          <p14:tracePt t="6088" x="6838950" y="3887788"/>
          <p14:tracePt t="6096" x="6900863" y="3919538"/>
          <p14:tracePt t="6104" x="6916738" y="3919538"/>
          <p14:tracePt t="6112" x="6948488" y="3949700"/>
          <p14:tracePt t="6120" x="7059613" y="4029075"/>
          <p14:tracePt t="6128" x="7123113" y="4044950"/>
          <p14:tracePt t="6136" x="7169150" y="4060825"/>
          <p14:tracePt t="6144" x="7264400" y="4140200"/>
          <p14:tracePt t="6152" x="7312025" y="4140200"/>
          <p14:tracePt t="6160" x="7359650" y="4171950"/>
          <p14:tracePt t="6169" x="7375525" y="4203700"/>
          <p14:tracePt t="6176" x="7454900" y="4235450"/>
          <p14:tracePt t="6184" x="7469188" y="4235450"/>
          <p14:tracePt t="6192" x="7485063" y="4251325"/>
          <p14:tracePt t="6201" x="7500938" y="4251325"/>
          <p14:tracePt t="6208" x="7532688" y="4267200"/>
          <p14:tracePt t="6224" x="7580313" y="4267200"/>
          <p14:tracePt t="6240" x="7627938" y="4267200"/>
          <p14:tracePt t="6248" x="7691438" y="4297363"/>
          <p14:tracePt t="6256" x="7739063" y="4297363"/>
          <p14:tracePt t="6264" x="7800975" y="4297363"/>
          <p14:tracePt t="6273" x="7816850" y="4297363"/>
          <p14:tracePt t="6280" x="7896225" y="4297363"/>
          <p14:tracePt t="6288" x="7943850" y="4297363"/>
          <p14:tracePt t="6296" x="8007350" y="4297363"/>
          <p14:tracePt t="6304" x="8054975" y="4313238"/>
          <p14:tracePt t="6312" x="8085138" y="4313238"/>
          <p14:tracePt t="6320" x="8212138" y="4313238"/>
          <p14:tracePt t="6328" x="8259763" y="4313238"/>
          <p14:tracePt t="6336" x="8323263" y="4313238"/>
          <p14:tracePt t="6344" x="8401050" y="4344988"/>
          <p14:tracePt t="6352" x="8464550" y="4344988"/>
          <p14:tracePt t="6360" x="8528050" y="4344988"/>
          <p14:tracePt t="6368" x="8543925" y="4344988"/>
          <p14:tracePt t="6376" x="8607425" y="4344988"/>
          <p14:tracePt t="6384" x="8623300" y="4344988"/>
          <p14:tracePt t="6392" x="8639175" y="4344988"/>
          <p14:tracePt t="6408" x="8655050" y="4344988"/>
          <p14:tracePt t="6497" x="8686800" y="4344988"/>
          <p14:tracePt t="6520" x="8686800" y="4329113"/>
          <p14:tracePt t="6528" x="8701088" y="4313238"/>
          <p14:tracePt t="6544" x="8701088" y="4297363"/>
          <p14:tracePt t="6618" x="8686800" y="4235450"/>
          <p14:tracePt t="6737" x="8686800" y="4203700"/>
          <p14:tracePt t="6752" x="8686800" y="4187825"/>
          <p14:tracePt t="6768" x="8686800" y="4140200"/>
          <p14:tracePt t="6794" x="8686800" y="4108450"/>
          <p14:tracePt t="6841" x="8670925" y="4060825"/>
          <p14:tracePt t="6856" x="8607425" y="4013200"/>
          <p14:tracePt t="6873" x="8575675" y="4013200"/>
          <p14:tracePt t="6880" x="8528050" y="4013200"/>
          <p14:tracePt t="6888" x="8480425" y="4013200"/>
          <p14:tracePt t="6896" x="8464550" y="4013200"/>
          <p14:tracePt t="6904" x="8416925" y="4013200"/>
          <p14:tracePt t="6912" x="8401050" y="4013200"/>
          <p14:tracePt t="6920" x="8385175" y="4013200"/>
          <p14:tracePt t="6945" x="8370888" y="4013200"/>
          <p14:tracePt t="6952" x="8339138" y="4013200"/>
          <p14:tracePt t="6960" x="8323263" y="4013200"/>
          <p14:tracePt t="6968" x="8259763" y="3997325"/>
          <p14:tracePt t="6976" x="8164513" y="3997325"/>
          <p14:tracePt t="6984" x="8085138" y="3997325"/>
          <p14:tracePt t="6992" x="8023225" y="3997325"/>
          <p14:tracePt t="7000" x="7927975" y="3997325"/>
          <p14:tracePt t="7008" x="7864475" y="3997325"/>
          <p14:tracePt t="7017" x="7739063" y="3997325"/>
          <p14:tracePt t="7024" x="7675563" y="3997325"/>
          <p14:tracePt t="7032" x="7627938" y="3997325"/>
          <p14:tracePt t="7040" x="7564438" y="3997325"/>
          <p14:tracePt t="7048" x="7516813" y="3997325"/>
          <p14:tracePt t="7056" x="7454900" y="3997325"/>
          <p14:tracePt t="7065" x="7407275" y="3997325"/>
          <p14:tracePt t="7072" x="7375525" y="3997325"/>
          <p14:tracePt t="7080" x="7359650" y="3997325"/>
          <p14:tracePt t="7088" x="7343775" y="3997325"/>
          <p14:tracePt t="7154" x="7312025" y="3997325"/>
          <p14:tracePt t="7185" x="7312025" y="4044950"/>
          <p14:tracePt t="7192" x="7312025" y="4092575"/>
          <p14:tracePt t="7201" x="7312025" y="4108450"/>
          <p14:tracePt t="7208" x="7312025" y="4156075"/>
          <p14:tracePt t="7216" x="7327900" y="4219575"/>
          <p14:tracePt t="7224" x="7423150" y="4251325"/>
          <p14:tracePt t="7232" x="7469188" y="4267200"/>
          <p14:tracePt t="7240" x="7564438" y="4267200"/>
          <p14:tracePt t="7248" x="7659688" y="4267200"/>
          <p14:tracePt t="7256" x="7754938" y="4267200"/>
          <p14:tracePt t="7264" x="7912100" y="4267200"/>
          <p14:tracePt t="7273" x="8039100" y="4267200"/>
          <p14:tracePt t="7280" x="8132763" y="4267200"/>
          <p14:tracePt t="7288" x="8291513" y="4267200"/>
          <p14:tracePt t="7296" x="8385175" y="4267200"/>
          <p14:tracePt t="7304" x="8480425" y="4267200"/>
          <p14:tracePt t="7312" x="8543925" y="4267200"/>
          <p14:tracePt t="7320" x="8670925" y="4267200"/>
          <p14:tracePt t="7328" x="8748713" y="4267200"/>
          <p14:tracePt t="7336" x="8812213" y="4267200"/>
          <p14:tracePt t="7344" x="8875713" y="4267200"/>
          <p14:tracePt t="7352" x="8923338" y="4267200"/>
          <p14:tracePt t="7361" x="8986838" y="4267200"/>
          <p14:tracePt t="7368" x="9064625" y="4203700"/>
          <p14:tracePt t="7379" x="9080500" y="4203700"/>
          <p14:tracePt t="7384" x="9144000" y="4171950"/>
          <p14:tracePt t="7392" x="9159875" y="4156075"/>
          <p14:tracePt t="7408" x="9175750" y="4156075"/>
          <p14:tracePt t="7416" x="9207500" y="4124325"/>
          <p14:tracePt t="7424" x="9239250" y="4108450"/>
          <p14:tracePt t="7441" x="9255125" y="4092575"/>
          <p14:tracePt t="7448" x="9286875" y="4092575"/>
          <p14:tracePt t="7456" x="9317038" y="4044950"/>
          <p14:tracePt t="7481" x="9332913" y="4044950"/>
          <p14:tracePt t="7489" x="9348788" y="4029075"/>
          <p14:tracePt t="7504" x="9348788" y="4013200"/>
          <p14:tracePt t="7512" x="9348788" y="3997325"/>
          <p14:tracePt t="7520" x="9348788" y="3981450"/>
          <p14:tracePt t="7528" x="9348788" y="3965575"/>
          <p14:tracePt t="7544" x="9348788" y="3919538"/>
          <p14:tracePt t="7560" x="9348788" y="3887788"/>
          <p14:tracePt t="7569" x="9348788" y="3856038"/>
          <p14:tracePt t="7576" x="9317038" y="3840163"/>
          <p14:tracePt t="7584" x="9255125" y="3840163"/>
          <p14:tracePt t="7592" x="9191625" y="3840163"/>
          <p14:tracePt t="7600" x="9112250" y="3824288"/>
          <p14:tracePt t="7608" x="8923338" y="3824288"/>
          <p14:tracePt t="7617" x="8796338" y="3824288"/>
          <p14:tracePt t="7624" x="8623300" y="3824288"/>
          <p14:tracePt t="7632" x="8370888" y="3824288"/>
          <p14:tracePt t="7641" x="8196263" y="3824288"/>
          <p14:tracePt t="7648" x="7896225" y="3824288"/>
          <p14:tracePt t="7656" x="7691438" y="3824288"/>
          <p14:tracePt t="7664" x="7564438" y="3824288"/>
          <p14:tracePt t="7672" x="7423150" y="3824288"/>
          <p14:tracePt t="7681" x="7359650" y="3824288"/>
          <p14:tracePt t="7688" x="7327900" y="3824288"/>
          <p14:tracePt t="7696" x="7280275" y="3824288"/>
          <p14:tracePt t="7704" x="7248525" y="3824288"/>
          <p14:tracePt t="7712" x="7216775" y="3824288"/>
          <p14:tracePt t="7720" x="7185025" y="3824288"/>
          <p14:tracePt t="7736" x="7138988" y="3824288"/>
          <p14:tracePt t="7753" x="7107238" y="3824288"/>
          <p14:tracePt t="7762" x="7091363" y="3824288"/>
          <p14:tracePt t="7777" x="7059613" y="3856038"/>
          <p14:tracePt t="7785" x="7059613" y="3903663"/>
          <p14:tracePt t="7794" x="7043738" y="3919538"/>
          <p14:tracePt t="7809" x="7043738" y="3965575"/>
          <p14:tracePt t="7818" x="7043738" y="3981450"/>
          <p14:tracePt t="7825" x="7043738" y="3997325"/>
          <p14:tracePt t="7833" x="7043738" y="4060825"/>
          <p14:tracePt t="7841" x="7043738" y="4092575"/>
          <p14:tracePt t="7849" x="7059613" y="4140200"/>
          <p14:tracePt t="7857" x="7075488" y="4156075"/>
          <p14:tracePt t="7865" x="7154863" y="4171950"/>
          <p14:tracePt t="7873" x="7232650" y="4219575"/>
          <p14:tracePt t="7881" x="7327900" y="4251325"/>
          <p14:tracePt t="7889" x="7391400" y="4267200"/>
          <p14:tracePt t="7897" x="7454900" y="4267200"/>
          <p14:tracePt t="7905" x="7659688" y="4297363"/>
          <p14:tracePt t="7913" x="7754938" y="4329113"/>
          <p14:tracePt t="7921" x="7848600" y="4329113"/>
          <p14:tracePt t="7929" x="7912100" y="4329113"/>
          <p14:tracePt t="7937" x="8085138" y="4329113"/>
          <p14:tracePt t="7945" x="8180388" y="4329113"/>
          <p14:tracePt t="7954" x="8243888" y="4329113"/>
          <p14:tracePt t="7961" x="8307388" y="4329113"/>
          <p14:tracePt t="7969" x="8370888" y="4329113"/>
          <p14:tracePt t="7977" x="8448675" y="4329113"/>
          <p14:tracePt t="7985" x="8512175" y="4329113"/>
          <p14:tracePt t="7993" x="8543925" y="4329113"/>
          <p14:tracePt t="8001" x="8575675" y="4329113"/>
          <p14:tracePt t="8009" x="8591550" y="4329113"/>
          <p14:tracePt t="8017" x="8623300" y="4329113"/>
          <p14:tracePt t="8025" x="8639175" y="4329113"/>
          <p14:tracePt t="8033" x="8655050" y="4329113"/>
          <p14:tracePt t="8041" x="8716963" y="4313238"/>
          <p14:tracePt t="8057" x="8764588" y="4297363"/>
          <p14:tracePt t="8074" x="8812213" y="4235450"/>
          <p14:tracePt t="8196" x="8796338" y="4235450"/>
          <p14:tracePt t="8202" x="8732838" y="4235450"/>
          <p14:tracePt t="8209" x="8716963" y="4251325"/>
          <p14:tracePt t="8218" x="8670925" y="4267200"/>
          <p14:tracePt t="8242" x="8655050" y="4283075"/>
          <p14:tracePt t="8419" x="8591550" y="4219575"/>
          <p14:tracePt t="8427" x="8543925" y="4219575"/>
          <p14:tracePt t="8433" x="8512175" y="4219575"/>
          <p14:tracePt t="8441" x="8496300" y="4203700"/>
          <p14:tracePt t="8449" x="8416925" y="4203700"/>
          <p14:tracePt t="8457" x="8370888" y="4203700"/>
          <p14:tracePt t="8465" x="8323263" y="4203700"/>
          <p14:tracePt t="8473" x="8291513" y="4187825"/>
          <p14:tracePt t="8481" x="8243888" y="4187825"/>
          <p14:tracePt t="8489" x="8148638" y="4187825"/>
          <p14:tracePt t="8497" x="8085138" y="4187825"/>
          <p14:tracePt t="8505" x="7991475" y="4187825"/>
          <p14:tracePt t="8513" x="7927975" y="4187825"/>
          <p14:tracePt t="8521" x="7880350" y="4156075"/>
          <p14:tracePt t="8529" x="7785100" y="4156075"/>
          <p14:tracePt t="8538" x="7739063" y="4156075"/>
          <p14:tracePt t="8545" x="7723188" y="4156075"/>
          <p14:tracePt t="8562" x="7707313" y="4156075"/>
          <p14:tracePt t="8593" x="7675563" y="4156075"/>
          <p14:tracePt t="8610" x="7643813" y="4156075"/>
          <p14:tracePt t="8643" x="7627938" y="4156075"/>
          <p14:tracePt t="8673" x="7627938" y="4187825"/>
          <p14:tracePt t="8681" x="7627938" y="4219575"/>
          <p14:tracePt t="8689" x="7627938" y="4235450"/>
          <p14:tracePt t="8697" x="7627938" y="4283075"/>
          <p14:tracePt t="8705" x="7627938" y="4297363"/>
          <p14:tracePt t="8713" x="7675563" y="4329113"/>
          <p14:tracePt t="8721" x="7691438" y="4360863"/>
          <p14:tracePt t="8729" x="7739063" y="4392613"/>
          <p14:tracePt t="8737" x="7785100" y="4408488"/>
          <p14:tracePt t="8745" x="7848600" y="4440238"/>
          <p14:tracePt t="8753" x="7912100" y="4440238"/>
          <p14:tracePt t="8761" x="7991475" y="4456113"/>
          <p14:tracePt t="8769" x="8116888" y="4456113"/>
          <p14:tracePt t="8777" x="8243888" y="4487863"/>
          <p14:tracePt t="8785" x="8323263" y="4487863"/>
          <p14:tracePt t="8793" x="8416925" y="4487863"/>
          <p14:tracePt t="8801" x="8480425" y="4487863"/>
          <p14:tracePt t="8809" x="8543925" y="4487863"/>
          <p14:tracePt t="8817" x="8591550" y="4487863"/>
          <p14:tracePt t="8825" x="8686800" y="4487863"/>
          <p14:tracePt t="8833" x="8716963" y="4487863"/>
          <p14:tracePt t="8841" x="8764588" y="4487863"/>
          <p14:tracePt t="8849" x="8859838" y="4487863"/>
          <p14:tracePt t="8857" x="8923338" y="4487863"/>
          <p14:tracePt t="8865" x="8970963" y="4487863"/>
          <p14:tracePt t="8873" x="9032875" y="4487863"/>
          <p14:tracePt t="8881" x="9048750" y="4487863"/>
          <p14:tracePt t="8889" x="9096375" y="4487863"/>
          <p14:tracePt t="8897" x="9128125" y="4456113"/>
          <p14:tracePt t="8905" x="9207500" y="4456113"/>
          <p14:tracePt t="8913" x="9223375" y="4424363"/>
          <p14:tracePt t="8921" x="9271000" y="4392613"/>
          <p14:tracePt t="8938" x="9286875" y="4376738"/>
          <p14:tracePt t="8945" x="9301163" y="4360863"/>
          <p14:tracePt t="8979" x="9301163" y="4344988"/>
          <p14:tracePt t="8986" x="9301163" y="4329113"/>
          <p14:tracePt t="8993" x="9301163" y="4313238"/>
          <p14:tracePt t="9001" x="9301163" y="4297363"/>
          <p14:tracePt t="9017" x="9301163" y="4235450"/>
          <p14:tracePt t="9025" x="9271000" y="4235450"/>
          <p14:tracePt t="9033" x="9144000" y="4235450"/>
          <p14:tracePt t="9041" x="9048750" y="4203700"/>
          <p14:tracePt t="9049" x="8923338" y="4203700"/>
          <p14:tracePt t="9057" x="8716963" y="4203700"/>
          <p14:tracePt t="9065" x="8543925" y="4203700"/>
          <p14:tracePt t="9073" x="8416925" y="4203700"/>
          <p14:tracePt t="9081" x="8196263" y="4203700"/>
          <p14:tracePt t="9089" x="8023225" y="4251325"/>
          <p14:tracePt t="9097" x="7880350" y="4283075"/>
          <p14:tracePt t="9105" x="7832725" y="4283075"/>
          <p14:tracePt t="9113" x="7800975" y="4297363"/>
          <p14:tracePt t="9146" x="7770813" y="4313238"/>
          <p14:tracePt t="9162" x="7770813" y="4329113"/>
          <p14:tracePt t="9169" x="7770813" y="4360863"/>
          <p14:tracePt t="9186" x="7770813" y="4392613"/>
          <p14:tracePt t="9193" x="7770813" y="4456113"/>
          <p14:tracePt t="9203" x="7832725" y="4503738"/>
          <p14:tracePt t="9209" x="7880350" y="4551363"/>
          <p14:tracePt t="9217" x="7943850" y="4583113"/>
          <p14:tracePt t="9225" x="8023225" y="4645025"/>
          <p14:tracePt t="9233" x="8116888" y="4645025"/>
          <p14:tracePt t="9241" x="8275638" y="4676775"/>
          <p14:tracePt t="9249" x="8339138" y="4692650"/>
          <p14:tracePt t="9257" x="8432800" y="4692650"/>
          <p14:tracePt t="9265" x="8512175" y="4692650"/>
          <p14:tracePt t="9273" x="8639175" y="4692650"/>
          <p14:tracePt t="9281" x="8670925" y="4692650"/>
          <p14:tracePt t="9289" x="8748713" y="4692650"/>
          <p14:tracePt t="9297" x="8812213" y="4692650"/>
          <p14:tracePt t="9305" x="8828088" y="4692650"/>
          <p14:tracePt t="9313" x="8843963" y="4692650"/>
          <p14:tracePt t="9321" x="8875713" y="4692650"/>
          <p14:tracePt t="9329" x="8907463" y="4692650"/>
          <p14:tracePt t="9410" x="8891588" y="4676775"/>
          <p14:tracePt t="9425" x="8859838" y="4645025"/>
          <p14:tracePt t="9433" x="8812213" y="4645025"/>
          <p14:tracePt t="9441" x="8780463" y="4645025"/>
          <p14:tracePt t="9450" x="8748713" y="4629150"/>
          <p14:tracePt t="9457" x="8701088" y="4629150"/>
          <p14:tracePt t="9465" x="8623300" y="4614863"/>
          <p14:tracePt t="9473" x="8559800" y="4583113"/>
          <p14:tracePt t="9481" x="8432800" y="4567238"/>
          <p14:tracePt t="9489" x="8243888" y="4503738"/>
          <p14:tracePt t="9497" x="8148638" y="4503738"/>
          <p14:tracePt t="9505" x="8054975" y="4503738"/>
          <p14:tracePt t="9513" x="8007350" y="4503738"/>
          <p14:tracePt t="9521" x="7912100" y="4503738"/>
          <p14:tracePt t="9529" x="7896225" y="4503738"/>
          <p14:tracePt t="9537" x="7880350" y="4503738"/>
          <p14:tracePt t="9546" x="7864475" y="4503738"/>
          <p14:tracePt t="9553" x="7848600" y="4503738"/>
          <p14:tracePt t="9577" x="7816850" y="4503738"/>
          <p14:tracePt t="9604" x="7785100" y="4503738"/>
          <p14:tracePt t="9609" x="7770813" y="4503738"/>
          <p14:tracePt t="9634" x="7770813" y="4519613"/>
          <p14:tracePt t="9642" x="7770813" y="4535488"/>
          <p14:tracePt t="9649" x="7770813" y="4551363"/>
          <p14:tracePt t="9657" x="7770813" y="4614863"/>
          <p14:tracePt t="9682" x="7800975" y="4660900"/>
          <p14:tracePt t="9689" x="7816850" y="4660900"/>
          <p14:tracePt t="9697" x="7880350" y="4676775"/>
          <p14:tracePt t="9705" x="7927975" y="4676775"/>
          <p14:tracePt t="9713" x="8023225" y="4676775"/>
          <p14:tracePt t="9721" x="8085138" y="4676775"/>
          <p14:tracePt t="9730" x="8132763" y="4676775"/>
          <p14:tracePt t="9737" x="8196263" y="4676775"/>
          <p14:tracePt t="9745" x="8228013" y="4676775"/>
          <p14:tracePt t="9753" x="8275638" y="4676775"/>
          <p14:tracePt t="9761" x="8307388" y="4676775"/>
          <p14:tracePt t="9769" x="8355013" y="4676775"/>
          <p14:tracePt t="9777" x="8401050" y="4676775"/>
          <p14:tracePt t="9785" x="8432800" y="4676775"/>
          <p14:tracePt t="9794" x="8448675" y="4676775"/>
          <p14:tracePt t="9801" x="8543925" y="4676775"/>
          <p14:tracePt t="9809" x="8575675" y="4676775"/>
          <p14:tracePt t="9817" x="8623300" y="4676775"/>
          <p14:tracePt t="9825" x="8639175" y="4676775"/>
          <p14:tracePt t="9833" x="8655050" y="4645025"/>
          <p14:tracePt t="9841" x="8670925" y="4645025"/>
          <p14:tracePt t="9849" x="8686800" y="4614863"/>
          <p14:tracePt t="9858" x="8716963" y="4598988"/>
          <p14:tracePt t="9866" x="8732838" y="4583113"/>
          <p14:tracePt t="9874" x="8748713" y="4567238"/>
          <p14:tracePt t="9890" x="8764588" y="4551363"/>
          <p14:tracePt t="9907" x="8780463" y="4535488"/>
          <p14:tracePt t="9938" x="8780463" y="4519613"/>
          <p14:tracePt t="9946" x="8780463" y="4471988"/>
          <p14:tracePt t="9962" x="8780463" y="4440238"/>
          <p14:tracePt t="10060" x="8780463" y="4392613"/>
          <p14:tracePt t="10066" x="8764588" y="4376738"/>
          <p14:tracePt t="10075" x="8748713" y="4376738"/>
          <p14:tracePt t="10082" x="8701088" y="4329113"/>
          <p14:tracePt t="10090" x="8639175" y="4329113"/>
          <p14:tracePt t="10098" x="8591550" y="4329113"/>
          <p14:tracePt t="10106" x="8464550" y="4329113"/>
          <p14:tracePt t="10114" x="8432800" y="4329113"/>
          <p14:tracePt t="10122" x="8385175" y="4329113"/>
          <p14:tracePt t="10130" x="8339138" y="4329113"/>
          <p14:tracePt t="10138" x="8307388" y="4329113"/>
          <p14:tracePt t="10146" x="8259763" y="4329113"/>
          <p14:tracePt t="10154" x="8196263" y="4329113"/>
          <p14:tracePt t="10162" x="8101013" y="4329113"/>
          <p14:tracePt t="10170" x="8054975" y="4344988"/>
          <p14:tracePt t="10178" x="8023225" y="4376738"/>
          <p14:tracePt t="10186" x="7975600" y="4408488"/>
          <p14:tracePt t="10194" x="7959725" y="4424363"/>
          <p14:tracePt t="10202" x="7896225" y="4487863"/>
          <p14:tracePt t="10210" x="7880350" y="4503738"/>
          <p14:tracePt t="10226" x="7848600" y="4519613"/>
          <p14:tracePt t="10250" x="7848600" y="4535488"/>
          <p14:tracePt t="10266" x="7848600" y="4583113"/>
          <p14:tracePt t="10282" x="7848600" y="4598988"/>
          <p14:tracePt t="10290" x="7896225" y="4645025"/>
          <p14:tracePt t="10298" x="7991475" y="4660900"/>
          <p14:tracePt t="10306" x="8070850" y="4660900"/>
          <p14:tracePt t="10314" x="8196263" y="4692650"/>
          <p14:tracePt t="10322" x="8243888" y="4692650"/>
          <p14:tracePt t="10330" x="8323263" y="4692650"/>
          <p14:tracePt t="10338" x="8370888" y="4708525"/>
          <p14:tracePt t="10346" x="8416925" y="4708525"/>
          <p14:tracePt t="10354" x="8448675" y="4708525"/>
          <p14:tracePt t="10362" x="8543925" y="4740275"/>
          <p14:tracePt t="10370" x="8575675" y="4740275"/>
          <p14:tracePt t="10378" x="8607425" y="4740275"/>
          <p14:tracePt t="10386" x="8655050" y="4740275"/>
          <p14:tracePt t="10394" x="8686800" y="4740275"/>
          <p14:tracePt t="10461" x="8670925" y="4740275"/>
          <p14:tracePt t="10466" x="8591550" y="4740275"/>
          <p14:tracePt t="10474" x="8496300" y="4724400"/>
          <p14:tracePt t="10482" x="8432800" y="4724400"/>
          <p14:tracePt t="10490" x="8339138" y="4724400"/>
          <p14:tracePt t="10498" x="8275638" y="4724400"/>
          <p14:tracePt t="10506" x="8180388" y="4724400"/>
          <p14:tracePt t="10514" x="8085138" y="4724400"/>
          <p14:tracePt t="10522" x="7991475" y="4724400"/>
          <p14:tracePt t="10530" x="7912100" y="4724400"/>
          <p14:tracePt t="10538" x="7785100" y="4724400"/>
          <p14:tracePt t="10546" x="7691438" y="4724400"/>
          <p14:tracePt t="10554" x="7580313" y="4724400"/>
          <p14:tracePt t="10562" x="7500938" y="4724400"/>
          <p14:tracePt t="10570" x="7407275" y="4724400"/>
          <p14:tracePt t="10578" x="7312025" y="4724400"/>
          <p14:tracePt t="10586" x="7280275" y="4724400"/>
          <p14:tracePt t="10594" x="7264400" y="4724400"/>
          <p14:tracePt t="10602" x="7232650" y="4724400"/>
          <p14:tracePt t="10653" x="7216775" y="4724400"/>
          <p14:tracePt t="10666" x="7216775" y="4740275"/>
          <p14:tracePt t="10674" x="7216775" y="4835525"/>
          <p14:tracePt t="10690" x="7216775" y="4867275"/>
          <p14:tracePt t="10699" x="7216775" y="4883150"/>
          <p14:tracePt t="10714" x="7216775" y="4930775"/>
          <p14:tracePt t="10722" x="7216775" y="4946650"/>
          <p14:tracePt t="10730" x="7264400" y="4962525"/>
          <p14:tracePt t="10738" x="7327900" y="5008563"/>
          <p14:tracePt t="10746" x="7359650" y="5024438"/>
          <p14:tracePt t="10754" x="7423150" y="5072063"/>
          <p14:tracePt t="10762" x="7516813" y="5072063"/>
          <p14:tracePt t="10770" x="7596188" y="5072063"/>
          <p14:tracePt t="10778" x="7707313" y="5087938"/>
          <p14:tracePt t="10786" x="7739063" y="5087938"/>
          <p14:tracePt t="10794" x="7864475" y="5087938"/>
          <p14:tracePt t="10802" x="7912100" y="5087938"/>
          <p14:tracePt t="10810" x="7975600" y="5119688"/>
          <p14:tracePt t="10818" x="7991475" y="5119688"/>
          <p14:tracePt t="10826" x="8007350" y="5119688"/>
          <p14:tracePt t="10834" x="8070850" y="5119688"/>
          <p14:tracePt t="10842" x="8085138" y="5119688"/>
          <p14:tracePt t="10858" x="8101013" y="5119688"/>
          <p14:tracePt t="10866" x="8132763" y="5119688"/>
          <p14:tracePt t="10874" x="8148638" y="5119688"/>
          <p14:tracePt t="10882" x="8180388" y="5119688"/>
          <p14:tracePt t="10890" x="8228013" y="5119688"/>
          <p14:tracePt t="10898" x="8243888" y="5119688"/>
          <p14:tracePt t="10906" x="8259763" y="5119688"/>
          <p14:tracePt t="10914" x="8291513" y="5119688"/>
          <p14:tracePt t="10922" x="8323263" y="5119688"/>
          <p14:tracePt t="10930" x="8339138" y="5119688"/>
          <p14:tracePt t="10938" x="8355013" y="5119688"/>
          <p14:tracePt t="10946" x="8385175" y="5119688"/>
          <p14:tracePt t="10954" x="8401050" y="5103813"/>
          <p14:tracePt t="10987" x="8448675" y="5040313"/>
          <p14:tracePt t="11196" x="8464550" y="5024438"/>
          <p14:tracePt t="11228" x="8464550" y="4992688"/>
          <p14:tracePt t="11242" x="8480425" y="4962525"/>
          <p14:tracePt t="11250" x="8480425" y="4946650"/>
          <p14:tracePt t="11260" x="8480425" y="4899025"/>
          <p14:tracePt t="11266" x="8480425" y="4867275"/>
          <p14:tracePt t="11274" x="8480425" y="4819650"/>
          <p14:tracePt t="11291" x="8480425" y="4787900"/>
          <p14:tracePt t="11306" x="8480425" y="4740275"/>
          <p14:tracePt t="11365" x="8480425" y="4724400"/>
          <p14:tracePt t="11370" x="8480425" y="4692650"/>
          <p14:tracePt t="11386" x="8480425" y="4660900"/>
          <p14:tracePt t="11394" x="8464550" y="4645025"/>
          <p14:tracePt t="11427" x="8448675" y="4629150"/>
          <p14:tracePt t="11460" x="8385175" y="4629150"/>
          <p14:tracePt t="11466" x="8339138" y="4614863"/>
          <p14:tracePt t="11474" x="8323263" y="4614863"/>
          <p14:tracePt t="11482" x="8259763" y="4614863"/>
          <p14:tracePt t="11490" x="8228013" y="4614863"/>
          <p14:tracePt t="11498" x="8212138" y="4614863"/>
          <p14:tracePt t="11506" x="8196263" y="4614863"/>
          <p14:tracePt t="11523" x="8148638" y="4614863"/>
          <p14:tracePt t="11538" x="8132763" y="4614863"/>
          <p14:tracePt t="11546" x="8116888" y="4614863"/>
          <p14:tracePt t="11555" x="8070850" y="4629150"/>
          <p14:tracePt t="11562" x="8054975" y="4676775"/>
          <p14:tracePt t="11586" x="8039100" y="4676775"/>
          <p14:tracePt t="11602" x="8023225" y="4676775"/>
          <p14:tracePt t="11618" x="7975600" y="4692650"/>
          <p14:tracePt t="11635" x="7927975" y="4724400"/>
          <p14:tracePt t="11642" x="7912100" y="4724400"/>
          <p14:tracePt t="11650" x="7896225" y="4740275"/>
          <p14:tracePt t="11666" x="7880350" y="4740275"/>
          <p14:tracePt t="11682" x="7864475" y="4756150"/>
          <p14:tracePt t="11715" x="7848600" y="4772025"/>
          <p14:tracePt t="11741" x="7832725" y="4772025"/>
          <p14:tracePt t="11755" x="7816850" y="4787900"/>
          <p14:tracePt t="11772" x="7785100" y="4803775"/>
          <p14:tracePt t="11804" x="7707313" y="4883150"/>
          <p14:tracePt t="11827" x="7707313" y="4899025"/>
          <p14:tracePt t="11834" x="7707313" y="4914900"/>
          <p14:tracePt t="11843" x="7707313" y="4946650"/>
          <p14:tracePt t="11867" x="7707313" y="4962525"/>
          <p14:tracePt t="11875" x="7754938" y="5024438"/>
          <p14:tracePt t="11882" x="7785100" y="5056188"/>
          <p14:tracePt t="11890" x="7832725" y="5056188"/>
          <p14:tracePt t="11898" x="7896225" y="5056188"/>
          <p14:tracePt t="11907" x="7943850" y="5056188"/>
          <p14:tracePt t="11914" x="7959725" y="5056188"/>
          <p14:tracePt t="11922" x="8023225" y="5056188"/>
          <p14:tracePt t="11930" x="8039100" y="5056188"/>
          <p14:tracePt t="11938" x="8101013" y="5056188"/>
          <p14:tracePt t="11946" x="8116888" y="5056188"/>
          <p14:tracePt t="11954" x="8132763" y="5056188"/>
          <p14:tracePt t="11962" x="8164513" y="5056188"/>
          <p14:tracePt t="11980" x="8196263" y="5056188"/>
          <p14:tracePt t="11987" x="8212138" y="5056188"/>
          <p14:tracePt t="11995" x="8228013" y="5056188"/>
          <p14:tracePt t="12011" x="8243888" y="5056188"/>
          <p14:tracePt t="12027" x="8259763" y="5056188"/>
          <p14:tracePt t="12035" x="8275638" y="5056188"/>
          <p14:tracePt t="12059" x="8339138" y="5056188"/>
          <p14:tracePt t="12075" x="8355013" y="5024438"/>
          <p14:tracePt t="12117" x="8401050" y="5008563"/>
          <p14:tracePt t="12173" x="8416925" y="5008563"/>
          <p14:tracePt t="12190" x="8432800" y="4992688"/>
          <p14:tracePt t="13070" x="8432800" y="4976813"/>
          <p14:tracePt t="13075" x="8448675" y="4962525"/>
          <p14:tracePt t="13293" x="8464550" y="4946650"/>
          <p14:tracePt t="13541" x="8464550" y="4883150"/>
          <p14:tracePt t="13556" x="8464550" y="4835525"/>
          <p14:tracePt t="13580" x="8464550" y="4819650"/>
          <p14:tracePt t="13694" x="8464550" y="4803775"/>
          <p14:tracePt t="13701" x="8464550" y="4787900"/>
          <p14:tracePt t="13707" x="8464550" y="4772025"/>
          <p14:tracePt t="13731" x="8448675" y="4740275"/>
          <p14:tracePt t="13757" x="8416925" y="4708525"/>
          <p14:tracePt t="14254" x="8370888" y="4708525"/>
          <p14:tracePt t="14269" x="8275638" y="4708525"/>
          <p14:tracePt t="14276" x="8228013" y="4708525"/>
          <p14:tracePt t="14292" x="8196263" y="4708525"/>
          <p14:tracePt t="14300" x="8180388" y="4708525"/>
          <p14:tracePt t="14308" x="8132763" y="4708525"/>
          <p14:tracePt t="14316" x="8116888" y="4708525"/>
          <p14:tracePt t="14324" x="8054975" y="4708525"/>
          <p14:tracePt t="14332" x="8039100" y="4708525"/>
          <p14:tracePt t="14340" x="8007350" y="4708525"/>
          <p14:tracePt t="14348" x="7991475" y="4708525"/>
          <p14:tracePt t="14356" x="7959725" y="4708525"/>
          <p14:tracePt t="14364" x="7912100" y="4708525"/>
          <p14:tracePt t="14380" x="7832725" y="4708525"/>
          <p14:tracePt t="14388" x="7816850" y="4724400"/>
          <p14:tracePt t="14396" x="7785100" y="4756150"/>
          <p14:tracePt t="14404" x="7770813" y="4756150"/>
          <p14:tracePt t="14412" x="7723188" y="4756150"/>
          <p14:tracePt t="14420" x="7707313" y="4772025"/>
          <p14:tracePt t="14437" x="7691438" y="4772025"/>
          <p14:tracePt t="14461" x="7643813" y="4787900"/>
          <p14:tracePt t="14485" x="7627938" y="4787900"/>
          <p14:tracePt t="14508" x="7596188" y="4803775"/>
          <p14:tracePt t="14524" x="7580313" y="4819650"/>
          <p14:tracePt t="14540" x="7580313" y="4867275"/>
          <p14:tracePt t="14548" x="7548563" y="4883150"/>
          <p14:tracePt t="14556" x="7548563" y="4899025"/>
          <p14:tracePt t="14564" x="7548563" y="4914900"/>
          <p14:tracePt t="14572" x="7548563" y="4930775"/>
          <p14:tracePt t="14580" x="7548563" y="4976813"/>
          <p14:tracePt t="14588" x="7548563" y="4992688"/>
          <p14:tracePt t="14596" x="7548563" y="5024438"/>
          <p14:tracePt t="14604" x="7564438" y="5040313"/>
          <p14:tracePt t="14612" x="7564438" y="5072063"/>
          <p14:tracePt t="14620" x="7580313" y="5087938"/>
          <p14:tracePt t="14628" x="7596188" y="5103813"/>
          <p14:tracePt t="14637" x="7612063" y="5103813"/>
          <p14:tracePt t="14644" x="7627938" y="5119688"/>
          <p14:tracePt t="14652" x="7643813" y="5119688"/>
          <p14:tracePt t="14660" x="7659688" y="5119688"/>
          <p14:tracePt t="14668" x="7707313" y="5119688"/>
          <p14:tracePt t="14676" x="7723188" y="5119688"/>
          <p14:tracePt t="14684" x="7739063" y="5119688"/>
          <p14:tracePt t="14692" x="7754938" y="5119688"/>
          <p14:tracePt t="14700" x="7770813" y="5119688"/>
          <p14:tracePt t="14708" x="7785100" y="5119688"/>
          <p14:tracePt t="14716" x="7816850" y="5119688"/>
          <p14:tracePt t="14724" x="7848600" y="5119688"/>
          <p14:tracePt t="14748" x="7896225" y="5119688"/>
          <p14:tracePt t="14766" x="7927975" y="5119688"/>
          <p14:tracePt t="14772" x="7975600" y="5119688"/>
          <p14:tracePt t="14780" x="7991475" y="5119688"/>
          <p14:tracePt t="14788" x="8054975" y="5119688"/>
          <p14:tracePt t="14796" x="8085138" y="5119688"/>
          <p14:tracePt t="14813" x="8101013" y="5119688"/>
          <p14:tracePt t="14820" x="8132763" y="5119688"/>
          <p14:tracePt t="14828" x="8148638" y="5119688"/>
          <p14:tracePt t="14836" x="8164513" y="5119688"/>
          <p14:tracePt t="14844" x="8180388" y="5103813"/>
          <p14:tracePt t="14884" x="8196263" y="5087938"/>
          <p14:tracePt t="14900" x="8212138" y="5040313"/>
          <p14:tracePt t="14908" x="8259763" y="5040313"/>
          <p14:tracePt t="14916" x="8275638" y="5024438"/>
          <p14:tracePt t="14941" x="8291513" y="5024438"/>
          <p14:tracePt t="14948" x="8307388" y="5024438"/>
          <p14:tracePt t="14999" x="8355013" y="5024438"/>
          <p14:tracePt t="15062" x="8370888" y="5024438"/>
          <p14:tracePt t="15174" x="8370888" y="5040313"/>
          <p14:tracePt t="15180" x="8291513" y="5072063"/>
          <p14:tracePt t="15189" x="8228013" y="5119688"/>
          <p14:tracePt t="15196" x="8085138" y="5199063"/>
          <p14:tracePt t="15204" x="8023225" y="5246688"/>
          <p14:tracePt t="15212" x="7848600" y="5278438"/>
          <p14:tracePt t="15220" x="7754938" y="5294313"/>
          <p14:tracePt t="15228" x="7723188" y="5294313"/>
          <p14:tracePt t="15236" x="7643813" y="5294313"/>
          <p14:tracePt t="15244" x="7627938" y="5294313"/>
          <p14:tracePt t="15252" x="7596188" y="5294313"/>
          <p14:tracePt t="15260" x="7548563" y="5294313"/>
          <p14:tracePt t="15308" x="7548563" y="5278438"/>
          <p14:tracePt t="15317" x="7580313" y="5230813"/>
          <p14:tracePt t="15325" x="7596188" y="5214938"/>
          <p14:tracePt t="15332" x="7643813" y="5167313"/>
          <p14:tracePt t="15340" x="7675563" y="5151438"/>
          <p14:tracePt t="15349" x="7707313" y="5135563"/>
          <p14:tracePt t="15356" x="7723188" y="5087938"/>
          <p14:tracePt t="15532" x="7739063" y="5087938"/>
          <p14:tracePt t="15548" x="7754938" y="5087938"/>
          <p14:tracePt t="15594" x="7770813" y="5087938"/>
          <p14:tracePt t="15596" x="7785100" y="5119688"/>
          <p14:tracePt t="15620" x="7816850" y="5119688"/>
          <p14:tracePt t="15647" x="7832725" y="5135563"/>
          <p14:tracePt t="15791" x="7880350" y="5135563"/>
          <p14:tracePt t="15804" x="7912100" y="5135563"/>
          <p14:tracePt t="15813" x="7927975" y="5135563"/>
          <p14:tracePt t="15829" x="7943850" y="5151438"/>
          <p14:tracePt t="15836" x="7959725" y="5167313"/>
          <p14:tracePt t="15852" x="7975600" y="5167313"/>
          <p14:tracePt t="15860" x="7991475" y="5183188"/>
          <p14:tracePt t="15868" x="8007350" y="5183188"/>
          <p14:tracePt t="15884" x="8039100" y="5183188"/>
          <p14:tracePt t="15892" x="8054975" y="5183188"/>
          <p14:tracePt t="15900" x="8070850" y="5199063"/>
          <p14:tracePt t="16288" x="7991475" y="5135563"/>
          <p14:tracePt t="16294" x="7912100" y="4976813"/>
          <p14:tracePt t="16301" x="7754938" y="4867275"/>
          <p14:tracePt t="16310" x="7643813" y="4740275"/>
          <p14:tracePt t="16317" x="7564438" y="4708525"/>
          <p14:tracePt t="16325" x="7500938" y="4660900"/>
          <p14:tracePt t="16333" x="7454900" y="4614863"/>
          <p14:tracePt t="16341" x="7407275" y="4567238"/>
          <p14:tracePt t="16357" x="7359650" y="4535488"/>
          <p14:tracePt t="16365" x="7343775" y="4519613"/>
          <p14:tracePt t="16415" x="7327900" y="4503738"/>
          <p14:tracePt t="16421" x="7327900" y="4471988"/>
          <p14:tracePt t="16429" x="7312025" y="4456113"/>
          <p14:tracePt t="16437" x="7312025" y="4392613"/>
          <p14:tracePt t="16445" x="7312025" y="4344988"/>
          <p14:tracePt t="16453" x="7296150" y="4329113"/>
          <p14:tracePt t="16461" x="7280275" y="4313238"/>
          <p14:tracePt t="16469" x="7248525" y="4297363"/>
          <p14:tracePt t="16477" x="7232650" y="4283075"/>
          <p14:tracePt t="16486" x="7200900" y="4283075"/>
          <p14:tracePt t="16493" x="7154863" y="4283075"/>
          <p14:tracePt t="16501" x="7091363" y="4283075"/>
          <p14:tracePt t="16509" x="7027863" y="4283075"/>
          <p14:tracePt t="16517" x="7011988" y="4283075"/>
          <p14:tracePt t="16525" x="6996113" y="4283075"/>
          <p14:tracePt t="16542" x="6964363" y="4283075"/>
          <p14:tracePt t="16566" x="6948488" y="4283075"/>
          <p14:tracePt t="16573" x="6932613" y="4283075"/>
          <p14:tracePt t="16581" x="6900863" y="4283075"/>
          <p14:tracePt t="16589" x="6823075" y="4283075"/>
          <p14:tracePt t="16597" x="6791325" y="4283075"/>
          <p14:tracePt t="16605" x="6711950" y="4283075"/>
          <p14:tracePt t="16613" x="6584950" y="4313238"/>
          <p14:tracePt t="16621" x="6553200" y="4313238"/>
          <p14:tracePt t="16629" x="6507163" y="4313238"/>
          <p14:tracePt t="16637" x="6459538" y="4313238"/>
          <p14:tracePt t="16645" x="6443663" y="4313238"/>
          <p14:tracePt t="16653" x="6411913" y="4313238"/>
          <p14:tracePt t="16669" x="6364288" y="4313238"/>
          <p14:tracePt t="16677" x="6348413" y="4313238"/>
          <p14:tracePt t="16693" x="6316663" y="4313238"/>
          <p14:tracePt t="16725" x="6300788" y="4313238"/>
          <p14:tracePt t="16733" x="6284913" y="4313238"/>
          <p14:tracePt t="16741" x="6284913" y="4267200"/>
          <p14:tracePt t="16749" x="6253163" y="4203700"/>
          <p14:tracePt t="16757" x="6238875" y="4124325"/>
          <p14:tracePt t="16765" x="6238875" y="4108450"/>
          <p14:tracePt t="16773" x="6238875" y="4092575"/>
          <p14:tracePt t="16782" x="6207125" y="4029075"/>
          <p14:tracePt t="16789" x="6207125" y="4013200"/>
          <p14:tracePt t="16797" x="6207125" y="3997325"/>
          <p14:tracePt t="16856" x="6207125" y="3981450"/>
          <p14:tracePt t="16862" x="6207125" y="3965575"/>
          <p14:tracePt t="16877" x="6238875" y="3965575"/>
          <p14:tracePt t="16886" x="6253163" y="3935413"/>
          <p14:tracePt t="16893" x="6316663" y="3935413"/>
          <p14:tracePt t="16901" x="6332538" y="3935413"/>
          <p14:tracePt t="16909" x="6348413" y="3935413"/>
          <p14:tracePt t="16917" x="6364288" y="3935413"/>
          <p14:tracePt t="16925" x="6396038" y="3935413"/>
          <p14:tracePt t="16933" x="6443663" y="3935413"/>
          <p14:tracePt t="16941" x="6491288" y="3935413"/>
          <p14:tracePt t="16949" x="6523038" y="3935413"/>
          <p14:tracePt t="16957" x="6569075" y="3935413"/>
          <p14:tracePt t="16965" x="6664325" y="3935413"/>
          <p14:tracePt t="16973" x="6696075" y="3949700"/>
          <p14:tracePt t="16981" x="6775450" y="3997325"/>
          <p14:tracePt t="16989" x="6791325" y="4044950"/>
          <p14:tracePt t="16997" x="6807200" y="4044950"/>
          <p14:tracePt t="17005" x="6854825" y="4044950"/>
          <p14:tracePt t="17013" x="6869113" y="4044950"/>
          <p14:tracePt t="17021" x="6900863" y="4060825"/>
          <p14:tracePt t="17029" x="6932613" y="4076700"/>
          <p14:tracePt t="17046" x="6948488" y="4076700"/>
          <p14:tracePt t="17061" x="6980238" y="4076700"/>
          <p14:tracePt t="17069" x="6996113" y="4092575"/>
          <p14:tracePt t="17086" x="7011988" y="4108450"/>
          <p14:tracePt t="17183" x="7043738" y="4108450"/>
          <p14:tracePt t="17189" x="7043738" y="4092575"/>
          <p14:tracePt t="17198" x="7043738" y="4029075"/>
          <p14:tracePt t="17213" x="7043738" y="3981450"/>
          <p14:tracePt t="17221" x="7043738" y="3935413"/>
          <p14:tracePt t="17229" x="7043738" y="3840163"/>
          <p14:tracePt t="17237" x="7043738" y="3824288"/>
          <p14:tracePt t="17245" x="7059613" y="3808413"/>
          <p14:tracePt t="17261" x="7075488" y="3792538"/>
          <p14:tracePt t="17277" x="7091363" y="3792538"/>
          <p14:tracePt t="17293" x="7107238" y="3776663"/>
          <p14:tracePt t="17317" x="7123113" y="3776663"/>
          <p14:tracePt t="17341" x="7138988" y="3776663"/>
          <p14:tracePt t="17358" x="7154863" y="3776663"/>
          <p14:tracePt t="17365" x="7185025" y="3776663"/>
          <p14:tracePt t="17373" x="7200900" y="3776663"/>
          <p14:tracePt t="17381" x="7232650" y="3776663"/>
          <p14:tracePt t="17398" x="7248525" y="3776663"/>
          <p14:tracePt t="17405" x="7296150" y="3776663"/>
          <p14:tracePt t="17413" x="7312025" y="3776663"/>
          <p14:tracePt t="17422" x="7327900" y="3776663"/>
          <p14:tracePt t="17429" x="7343775" y="3776663"/>
          <p14:tracePt t="17437" x="7359650" y="3776663"/>
          <p14:tracePt t="17445" x="7407275" y="3776663"/>
          <p14:tracePt t="17461" x="7423150" y="3776663"/>
          <p14:tracePt t="17478" x="7439025" y="3776663"/>
          <p14:tracePt t="17485" x="7454900" y="3776663"/>
          <p14:tracePt t="17501" x="7469188" y="3776663"/>
          <p14:tracePt t="17560" x="7516813" y="3776663"/>
          <p14:tracePt t="17574" x="7532688" y="3792538"/>
          <p14:tracePt t="17581" x="7564438" y="3840163"/>
          <p14:tracePt t="17589" x="7612063" y="3856038"/>
          <p14:tracePt t="17597" x="7643813" y="3903663"/>
          <p14:tracePt t="17613" x="7659688" y="3949700"/>
          <p14:tracePt t="17629" x="7707313" y="3965575"/>
          <p14:tracePt t="17645" x="7723188" y="3981450"/>
          <p14:tracePt t="17653" x="7770813" y="4076700"/>
          <p14:tracePt t="17661" x="7785100" y="4092575"/>
          <p14:tracePt t="17669" x="7800975" y="4108450"/>
          <p14:tracePt t="17677" x="7816850" y="4124325"/>
          <p14:tracePt t="17693" x="7832725" y="4140200"/>
          <p14:tracePt t="17701" x="7832725" y="4156075"/>
          <p14:tracePt t="17709" x="7832725" y="4203700"/>
          <p14:tracePt t="17717" x="7832725" y="4219575"/>
          <p14:tracePt t="17726" x="7848600" y="4235450"/>
          <p14:tracePt t="17733" x="7880350" y="4283075"/>
          <p14:tracePt t="17766" x="7896225" y="4297363"/>
          <p14:tracePt t="17781" x="7912100" y="4313238"/>
          <p14:tracePt t="17839" x="7943850" y="4329113"/>
          <p14:tracePt t="17845" x="7975600" y="4376738"/>
          <p14:tracePt t="17879" x="7991475" y="4376738"/>
          <p14:tracePt t="17901" x="8007350" y="4376738"/>
          <p14:tracePt t="17918" x="8023225" y="4376738"/>
          <p14:tracePt t="17925" x="8039100" y="4376738"/>
          <p14:tracePt t="17941" x="8085138" y="4376738"/>
          <p14:tracePt t="17949" x="8116888" y="4344988"/>
          <p14:tracePt t="17957" x="8148638" y="4329113"/>
          <p14:tracePt t="17965" x="8196263" y="4329113"/>
          <p14:tracePt t="17973" x="8243888" y="4329113"/>
          <p14:tracePt t="17981" x="8339138" y="4313238"/>
          <p14:tracePt t="17990" x="8401050" y="4313238"/>
          <p14:tracePt t="17997" x="8480425" y="4313238"/>
          <p14:tracePt t="18005" x="8543925" y="4313238"/>
          <p14:tracePt t="18013" x="8607425" y="4313238"/>
          <p14:tracePt t="18021" x="8701088" y="4313238"/>
          <p14:tracePt t="18029" x="8748713" y="4283075"/>
          <p14:tracePt t="18037" x="8812213" y="4267200"/>
          <p14:tracePt t="18045" x="8859838" y="4267200"/>
          <p14:tracePt t="18054" x="8923338" y="4267200"/>
          <p14:tracePt t="18061" x="8970963" y="4251325"/>
          <p14:tracePt t="18069" x="8986838" y="4251325"/>
          <p14:tracePt t="18077" x="9001125" y="4203700"/>
          <p14:tracePt t="18085" x="9048750" y="4203700"/>
          <p14:tracePt t="18109" x="9064625" y="4187825"/>
          <p14:tracePt t="18175" x="9080500" y="4171950"/>
          <p14:tracePt t="18198" x="9096375" y="4156075"/>
          <p14:tracePt t="18213" x="9096375" y="4124325"/>
          <p14:tracePt t="18221" x="9096375" y="4092575"/>
          <p14:tracePt t="18229" x="9096375" y="4076700"/>
          <p14:tracePt t="18237" x="9096375" y="4029075"/>
          <p14:tracePt t="18253" x="9096375" y="3997325"/>
          <p14:tracePt t="18269" x="9096375" y="3981450"/>
          <p14:tracePt t="18334" x="9096375" y="4044950"/>
          <p14:tracePt t="18360" x="9096375" y="4076700"/>
          <p14:tracePt t="18366" x="9096375" y="4092575"/>
          <p14:tracePt t="18537" x="9064625" y="4076700"/>
          <p14:tracePt t="18574" x="9032875" y="4029075"/>
          <p14:tracePt t="18582" x="9017000" y="4013200"/>
          <p14:tracePt t="18598" x="8970963" y="3981450"/>
          <p14:tracePt t="18614" x="8955088" y="3965575"/>
          <p14:tracePt t="18622" x="8923338" y="3935413"/>
          <p14:tracePt t="18630" x="8875713" y="3919538"/>
          <p14:tracePt t="18833" x="8859838" y="3903663"/>
          <p14:tracePt t="18846" x="8843963" y="3903663"/>
          <p14:tracePt t="18855" x="8828088" y="3903663"/>
          <p14:tracePt t="18871" x="8780463" y="3856038"/>
          <p14:tracePt t="18912" x="8716963" y="3840163"/>
          <p14:tracePt t="18926" x="8701088" y="3824288"/>
          <p14:tracePt t="18934" x="8670925" y="3792538"/>
          <p14:tracePt t="18950" x="8670925" y="3760788"/>
          <p14:tracePt t="18958" x="8670925" y="3713163"/>
          <p14:tracePt t="18966" x="8655050" y="3649663"/>
          <p14:tracePt t="18974" x="8655050" y="3633788"/>
          <p14:tracePt t="18982" x="8655050" y="3617913"/>
          <p14:tracePt t="18990" x="8655050" y="3602038"/>
          <p14:tracePt t="18998" x="8655050" y="3587750"/>
          <p14:tracePt t="19014" x="8639175" y="3540125"/>
          <p14:tracePt t="19048" x="8607425" y="3492500"/>
          <p14:tracePt t="19071" x="8575675" y="3476625"/>
          <p14:tracePt t="19078" x="8543925" y="3460750"/>
          <p14:tracePt t="19086" x="8528050" y="3444875"/>
          <p14:tracePt t="19094" x="8512175" y="3444875"/>
          <p14:tracePt t="19102" x="8448675" y="3413125"/>
          <p14:tracePt t="19110" x="8432800" y="3413125"/>
          <p14:tracePt t="19118" x="8416925" y="3413125"/>
          <p14:tracePt t="19126" x="8355013" y="3397250"/>
          <p14:tracePt t="19134" x="8323263" y="3397250"/>
          <p14:tracePt t="19142" x="8275638" y="3381375"/>
          <p14:tracePt t="19150" x="8259763" y="3381375"/>
          <p14:tracePt t="19158" x="8243888" y="3381375"/>
          <p14:tracePt t="19166" x="8212138" y="3381375"/>
          <p14:tracePt t="19182" x="8196263" y="3381375"/>
          <p14:tracePt t="19190" x="8180388" y="3365500"/>
          <p14:tracePt t="19296" x="8196263" y="3365500"/>
          <p14:tracePt t="19302" x="8243888" y="3365500"/>
          <p14:tracePt t="19310" x="8259763" y="3365500"/>
          <p14:tracePt t="19319" x="8259763" y="3381375"/>
          <p14:tracePt t="19326" x="8275638" y="3397250"/>
          <p14:tracePt t="19334" x="8291513" y="3476625"/>
          <p14:tracePt t="19351" x="8323263" y="3524250"/>
          <p14:tracePt t="19440" x="8323263" y="3540125"/>
          <p14:tracePt t="19448" x="8323263" y="3556000"/>
          <p14:tracePt t="19503" x="8291513" y="3556000"/>
          <p14:tracePt t="19510" x="8275638" y="3556000"/>
          <p14:tracePt t="19518" x="8243888" y="3556000"/>
          <p14:tracePt t="19526" x="8228013" y="3540125"/>
          <p14:tracePt t="19534" x="8180388" y="3492500"/>
          <p14:tracePt t="19550" x="8164513" y="3476625"/>
          <p14:tracePt t="19566" x="8116888" y="3460750"/>
          <p14:tracePt t="19574" x="8101013" y="3444875"/>
          <p14:tracePt t="19590" x="8023225" y="3429000"/>
          <p14:tracePt t="19598" x="7975600" y="3381375"/>
          <p14:tracePt t="19606" x="7959725" y="3365500"/>
          <p14:tracePt t="19615" x="7912100" y="3317875"/>
          <p14:tracePt t="19623" x="7896225" y="3302000"/>
          <p14:tracePt t="19630" x="7864475" y="3255963"/>
          <p14:tracePt t="19639" x="7848600" y="3240088"/>
          <p14:tracePt t="19654" x="7816850" y="3224213"/>
          <p14:tracePt t="19663" x="7800975" y="3208338"/>
          <p14:tracePt t="19670" x="7770813" y="3192463"/>
          <p14:tracePt t="19678" x="7739063" y="3144838"/>
          <p14:tracePt t="19686" x="7707313" y="3144838"/>
          <p14:tracePt t="19694" x="7659688" y="3128963"/>
          <p14:tracePt t="19702" x="7643813" y="3097213"/>
          <p14:tracePt t="19710" x="7564438" y="3081338"/>
          <p14:tracePt t="19718" x="7548563" y="3065463"/>
          <p14:tracePt t="19726" x="7500938" y="3065463"/>
          <p14:tracePt t="19734" x="7454900" y="3049588"/>
          <p14:tracePt t="19742" x="7391400" y="3017838"/>
          <p14:tracePt t="19750" x="7327900" y="3001963"/>
          <p14:tracePt t="19758" x="7280275" y="2954338"/>
          <p14:tracePt t="19766" x="7264400" y="2954338"/>
          <p14:tracePt t="19774" x="7200900" y="2938463"/>
          <p14:tracePt t="19782" x="7123113" y="2938463"/>
          <p14:tracePt t="19790" x="6996113" y="2938463"/>
          <p14:tracePt t="19798" x="6869113" y="2908300"/>
          <p14:tracePt t="19806" x="6743700" y="2908300"/>
          <p14:tracePt t="19814" x="6600825" y="2876550"/>
          <p14:tracePt t="19822" x="6427788" y="2876550"/>
          <p14:tracePt t="19830" x="6300788" y="2876550"/>
          <p14:tracePt t="19838" x="6159500" y="2813050"/>
          <p14:tracePt t="19846" x="6016625" y="2813050"/>
          <p14:tracePt t="19854" x="5953125" y="2813050"/>
          <p14:tracePt t="19862" x="5859463" y="2813050"/>
          <p14:tracePt t="19870" x="5795963" y="2813050"/>
          <p14:tracePt t="19879" x="5732463" y="2813050"/>
          <p14:tracePt t="19886" x="5638800" y="2813050"/>
          <p14:tracePt t="19894" x="5591175" y="2813050"/>
          <p14:tracePt t="19902" x="5559425" y="2813050"/>
          <p14:tracePt t="19910" x="5527675" y="2813050"/>
          <p14:tracePt t="19918" x="5511800" y="2813050"/>
          <p14:tracePt t="19926" x="5495925" y="2813050"/>
          <p14:tracePt t="19934" x="5480050" y="2813050"/>
          <p14:tracePt t="19950" x="5464175" y="2813050"/>
          <p14:tracePt t="19958" x="5448300" y="2813050"/>
          <p14:tracePt t="19966" x="5432425" y="2813050"/>
          <p14:tracePt t="19974" x="5384800" y="2828925"/>
          <p14:tracePt t="19983" x="5368925" y="2828925"/>
          <p14:tracePt t="19990" x="5353050" y="2828925"/>
          <p14:tracePt t="19998" x="5307013" y="2828925"/>
          <p14:tracePt t="20006" x="5291138" y="2828925"/>
          <p14:tracePt t="20022" x="5275263" y="2828925"/>
          <p14:tracePt t="20030" x="5243513" y="2828925"/>
          <p14:tracePt t="20038" x="5227638" y="2828925"/>
          <p14:tracePt t="20046" x="5164138" y="2828925"/>
          <p14:tracePt t="20054" x="5116513" y="2828925"/>
          <p14:tracePt t="20062" x="5022850" y="2828925"/>
          <p14:tracePt t="20070" x="4959350" y="2828925"/>
          <p14:tracePt t="20078" x="4895850" y="2844800"/>
          <p14:tracePt t="20086" x="4816475" y="2844800"/>
          <p14:tracePt t="20094" x="4752975" y="2844800"/>
          <p14:tracePt t="20102" x="4706938" y="2844800"/>
          <p14:tracePt t="20110" x="4643438" y="2844800"/>
          <p14:tracePt t="20118" x="4579938" y="2876550"/>
          <p14:tracePt t="20134" x="4564063" y="2876550"/>
          <p14:tracePt t="20143" x="4516438" y="2876550"/>
          <p14:tracePt t="20150" x="4500563" y="2876550"/>
          <p14:tracePt t="20158" x="4484688" y="2876550"/>
          <p14:tracePt t="20167" x="4468813" y="2876550"/>
          <p14:tracePt t="20174" x="4452938" y="2876550"/>
          <p14:tracePt t="20190" x="4421188" y="2876550"/>
          <p14:tracePt t="20198" x="4391025" y="2876550"/>
          <p14:tracePt t="20232" x="4359275" y="2876550"/>
          <p14:tracePt t="20238" x="4327525" y="2876550"/>
          <p14:tracePt t="20246" x="4311650" y="2876550"/>
          <p14:tracePt t="20262" x="4248150" y="2876550"/>
          <p14:tracePt t="20270" x="4232275" y="2876550"/>
          <p14:tracePt t="20278" x="4216400" y="2876550"/>
          <p14:tracePt t="20286" x="4200525" y="2876550"/>
          <p14:tracePt t="20296" x="4184650" y="2876550"/>
          <p14:tracePt t="20302" x="4168775" y="2876550"/>
          <p14:tracePt t="20310" x="4121150" y="2876550"/>
          <p14:tracePt t="20318" x="4090988" y="2876550"/>
          <p14:tracePt t="20326" x="4075113" y="2876550"/>
          <p14:tracePt t="20334" x="4027488" y="2876550"/>
          <p14:tracePt t="20342" x="3995738" y="2876550"/>
          <p14:tracePt t="20350" x="3963988" y="2876550"/>
          <p14:tracePt t="20359" x="3932238" y="2908300"/>
          <p14:tracePt t="20382" x="3916363" y="2908300"/>
          <p14:tracePt t="20390" x="3900488" y="2908300"/>
          <p14:tracePt t="20407" x="3884613" y="2908300"/>
          <p14:tracePt t="20414" x="3836988" y="2908300"/>
          <p14:tracePt t="20423" x="3806825" y="2908300"/>
          <p14:tracePt t="20430" x="3759200" y="2908300"/>
          <p14:tracePt t="20439" x="3711575" y="2908300"/>
          <p14:tracePt t="20447" x="3695700" y="2908300"/>
          <p14:tracePt t="20455" x="3632200" y="2938463"/>
          <p14:tracePt t="20463" x="3600450" y="2938463"/>
          <p14:tracePt t="20471" x="3584575" y="2938463"/>
          <p14:tracePt t="20479" x="3568700" y="2954338"/>
          <p14:tracePt t="20487" x="3536950" y="2954338"/>
          <p14:tracePt t="20495" x="3521075" y="2954338"/>
          <p14:tracePt t="20511" x="3459163" y="2954338"/>
          <p14:tracePt t="20519" x="3443288" y="2954338"/>
          <p14:tracePt t="20527" x="3411538" y="2970213"/>
          <p14:tracePt t="20535" x="3395663" y="2970213"/>
          <p14:tracePt t="20543" x="3348038" y="2986088"/>
          <p14:tracePt t="20551" x="3252788" y="3017838"/>
          <p14:tracePt t="20568" x="3205163" y="3017838"/>
          <p14:tracePt t="20575" x="3190875" y="3033713"/>
          <p14:tracePt t="20688" x="3190875" y="3001963"/>
          <p14:tracePt t="20696" x="3190875" y="2970213"/>
          <p14:tracePt t="20704" x="3190875" y="2908300"/>
          <p14:tracePt t="20711" x="3190875" y="2860675"/>
          <p14:tracePt t="20727" x="3190875" y="2797175"/>
          <p14:tracePt t="20735" x="3190875" y="2717800"/>
          <p14:tracePt t="20752" x="3190875" y="2701925"/>
          <p14:tracePt t="20865" x="3205163" y="2638425"/>
          <p14:tracePt t="20871" x="3268663" y="2590800"/>
          <p14:tracePt t="20880" x="3284538" y="2574925"/>
          <p14:tracePt t="20887" x="3332163" y="2513013"/>
          <p14:tracePt t="20903" x="3395663" y="2497138"/>
          <p14:tracePt t="20911" x="3411538" y="2481263"/>
          <p14:tracePt t="21080" x="3443288" y="2481263"/>
          <p14:tracePt t="21087" x="3427413" y="2544763"/>
          <p14:tracePt t="21095" x="3411538" y="2590800"/>
          <p14:tracePt t="21103" x="3363913" y="2622550"/>
          <p14:tracePt t="21111" x="3348038" y="2670175"/>
          <p14:tracePt t="21136" x="3316288" y="2717800"/>
          <p14:tracePt t="21143" x="3316288" y="2733675"/>
          <p14:tracePt t="21159" x="3300413" y="2749550"/>
          <p14:tracePt t="21176" x="3268663" y="2797175"/>
          <p14:tracePt t="21191" x="3268663" y="2813050"/>
          <p14:tracePt t="21200" x="3268663" y="2844800"/>
          <p14:tracePt t="21207" x="3236913" y="2892425"/>
          <p14:tracePt t="21223" x="3236913" y="2938463"/>
          <p14:tracePt t="21231" x="3236913" y="3001963"/>
          <p14:tracePt t="21239" x="3236913" y="3017838"/>
          <p14:tracePt t="21247" x="3236913" y="3081338"/>
          <p14:tracePt t="21255" x="3236913" y="3097213"/>
          <p14:tracePt t="21264" x="3236913" y="3128963"/>
          <p14:tracePt t="21288" x="3236913" y="3144838"/>
          <p14:tracePt t="21441" x="3236913" y="3176588"/>
          <p14:tracePt t="21447" x="3284538" y="3176588"/>
          <p14:tracePt t="21455" x="3348038" y="3176588"/>
          <p14:tracePt t="21463" x="3443288" y="3176588"/>
          <p14:tracePt t="21471" x="3568700" y="3176588"/>
          <p14:tracePt t="21479" x="3663950" y="3176588"/>
          <p14:tracePt t="21487" x="3790950" y="3176588"/>
          <p14:tracePt t="21496" x="3884613" y="3176588"/>
          <p14:tracePt t="21503" x="3948113" y="3176588"/>
          <p14:tracePt t="21511" x="4043363" y="3176588"/>
          <p14:tracePt t="21519" x="4106863" y="3176588"/>
          <p14:tracePt t="21527" x="4200525" y="3176588"/>
          <p14:tracePt t="21535" x="4248150" y="3176588"/>
          <p14:tracePt t="21543" x="4295775" y="3176588"/>
          <p14:tracePt t="21551" x="4359275" y="3176588"/>
          <p14:tracePt t="21559" x="4452938" y="3176588"/>
          <p14:tracePt t="21567" x="4500563" y="3192463"/>
          <p14:tracePt t="21575" x="4532313" y="3192463"/>
          <p14:tracePt t="21583" x="4579938" y="3192463"/>
          <p14:tracePt t="21591" x="4595813" y="3192463"/>
          <p14:tracePt t="21977" x="4595813" y="3144838"/>
          <p14:tracePt t="21983" x="4595813" y="3081338"/>
          <p14:tracePt t="21992" x="4595813" y="3065463"/>
          <p14:tracePt t="21999" x="4611688" y="3017838"/>
          <p14:tracePt t="22007" x="4627563" y="2986088"/>
          <p14:tracePt t="22015" x="4675188" y="2938463"/>
          <p14:tracePt t="22023" x="4706938" y="2892425"/>
          <p14:tracePt t="22031" x="4706938" y="2876550"/>
          <p14:tracePt t="22039" x="4737100" y="2813050"/>
          <p14:tracePt t="22047" x="4784725" y="2749550"/>
          <p14:tracePt t="22055" x="4816475" y="2638425"/>
          <p14:tracePt t="22063" x="4864100" y="2544763"/>
          <p14:tracePt t="22071" x="4959350" y="2354263"/>
          <p14:tracePt t="22079" x="5006975" y="2243138"/>
          <p14:tracePt t="22087" x="5100638" y="2149475"/>
          <p14:tracePt t="22095" x="5148263" y="2070100"/>
          <p14:tracePt t="22103" x="5164138" y="2022475"/>
          <p14:tracePt t="22111" x="5227638" y="1958975"/>
          <p14:tracePt t="22119" x="5259388" y="1943100"/>
          <p14:tracePt t="22127" x="5291138" y="1895475"/>
          <p14:tracePt t="22135" x="5337175" y="1833563"/>
          <p14:tracePt t="22143" x="5384800" y="1754188"/>
          <p14:tracePt t="22151" x="5464175" y="1674813"/>
          <p14:tracePt t="22159" x="5480050" y="1643063"/>
          <p14:tracePt t="22167" x="5495925" y="1627188"/>
          <p14:tracePt t="22175" x="5543550" y="1533525"/>
          <p14:tracePt t="22183" x="5559425" y="1485900"/>
          <p14:tracePt t="22191" x="5607050" y="1438275"/>
          <p14:tracePt t="22208" x="5607050" y="1422400"/>
          <p14:tracePt t="22295" x="5607050" y="1390650"/>
          <p14:tracePt t="22303" x="5591175" y="1374775"/>
          <p14:tracePt t="22311" x="5575300" y="1327150"/>
          <p14:tracePt t="22319" x="5543550" y="1311275"/>
          <p14:tracePt t="22327" x="5543550" y="1279525"/>
          <p14:tracePt t="22335" x="5495925" y="1169988"/>
          <p14:tracePt t="22351" x="5480050" y="1122363"/>
          <p14:tracePt t="22359" x="5464175" y="1106488"/>
          <p14:tracePt t="22367" x="5464175" y="1090613"/>
          <p14:tracePt t="22375" x="5448300" y="1074738"/>
          <p14:tracePt t="22439" x="5448300" y="1058863"/>
          <p14:tracePt t="22456" x="5448300" y="995363"/>
          <p14:tracePt t="22463" x="5448300" y="963613"/>
          <p14:tracePt t="22843" x="5448300" y="915988"/>
          <p14:tracePt t="22848" x="5559425" y="711200"/>
          <p14:tracePt t="22856" x="5638800" y="411163"/>
          <p14:tracePt t="22865" x="5811838" y="952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AF88-648A-024A-1202-2476C53E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825" y="161318"/>
            <a:ext cx="6528350" cy="986347"/>
          </a:xfrm>
        </p:spPr>
        <p:txBody>
          <a:bodyPr/>
          <a:lstStyle/>
          <a:p>
            <a:r>
              <a:rPr lang="en-IN" dirty="0"/>
              <a:t>DATABASE OF QUIZS QUESTIONS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DDEEA0-9272-A722-14B8-0832EBC3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1" r="4609" b="16806"/>
          <a:stretch/>
        </p:blipFill>
        <p:spPr>
          <a:xfrm>
            <a:off x="280987" y="1028700"/>
            <a:ext cx="11630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0"/>
    </mc:Choice>
    <mc:Fallback xmlns="">
      <p:transition spd="slow" advTm="33310"/>
    </mc:Fallback>
  </mc:AlternateContent>
  <p:extLst>
    <p:ext uri="{3A86A75C-4F4B-4683-9AE1-C65F6400EC91}">
      <p14:laserTraceLst xmlns:p14="http://schemas.microsoft.com/office/powerpoint/2010/main">
        <p14:tracePtLst>
          <p14:tracePt t="458" x="4578350" y="6318250"/>
          <p14:tracePt t="949" x="2952750" y="6526213"/>
          <p14:tracePt t="957" x="3079750" y="6337300"/>
          <p14:tracePt t="965" x="3190875" y="6115050"/>
          <p14:tracePt t="973" x="3236913" y="6003925"/>
          <p14:tracePt t="981" x="3284538" y="5862638"/>
          <p14:tracePt t="989" x="3459163" y="5594350"/>
          <p14:tracePt t="997" x="3490913" y="5451475"/>
          <p14:tracePt t="1005" x="3584575" y="5278438"/>
          <p14:tracePt t="1013" x="3711575" y="5008563"/>
          <p14:tracePt t="1021" x="3836988" y="4819650"/>
          <p14:tracePt t="1029" x="4011613" y="4583113"/>
          <p14:tracePt t="1037" x="4090988" y="4471988"/>
          <p14:tracePt t="1045" x="4152900" y="4329113"/>
          <p14:tracePt t="1053" x="4232275" y="4219575"/>
          <p14:tracePt t="1061" x="4248150" y="4171950"/>
          <p14:tracePt t="1069" x="4327525" y="4076700"/>
          <p14:tracePt t="1077" x="4359275" y="3997325"/>
          <p14:tracePt t="1085" x="4406900" y="3935413"/>
          <p14:tracePt t="1093" x="4468813" y="3856038"/>
          <p14:tracePt t="1101" x="4484688" y="3840163"/>
          <p14:tracePt t="1109" x="4532313" y="3729038"/>
          <p14:tracePt t="1125" x="4611688" y="3649663"/>
          <p14:tracePt t="1142" x="4659313" y="3540125"/>
          <p14:tracePt t="1149" x="4706938" y="3508375"/>
          <p14:tracePt t="1158" x="4752975" y="3429000"/>
          <p14:tracePt t="1165" x="4800600" y="3365500"/>
          <p14:tracePt t="1173" x="4879975" y="3286125"/>
          <p14:tracePt t="1181" x="4927600" y="3208338"/>
          <p14:tracePt t="1189" x="4975225" y="3113088"/>
          <p14:tracePt t="1197" x="5037138" y="3033713"/>
          <p14:tracePt t="1205" x="5132388" y="2892425"/>
          <p14:tracePt t="1213" x="5211763" y="2781300"/>
          <p14:tracePt t="1221" x="5291138" y="2733675"/>
          <p14:tracePt t="1229" x="5368925" y="2638425"/>
          <p14:tracePt t="1237" x="5432425" y="2560638"/>
          <p14:tracePt t="1245" x="5480050" y="2513013"/>
          <p14:tracePt t="1253" x="5495925" y="2497138"/>
          <p14:tracePt t="1261" x="5543550" y="2433638"/>
          <p14:tracePt t="1269" x="5607050" y="2386013"/>
          <p14:tracePt t="1278" x="5716588" y="2306638"/>
          <p14:tracePt t="1285" x="5764213" y="2243138"/>
          <p14:tracePt t="1293" x="5843588" y="2165350"/>
          <p14:tracePt t="1301" x="5875338" y="2117725"/>
          <p14:tracePt t="1309" x="5922963" y="2070100"/>
          <p14:tracePt t="1317" x="6000750" y="1974850"/>
          <p14:tracePt t="1325" x="6032500" y="1927225"/>
          <p14:tracePt t="1334" x="6127750" y="1849438"/>
          <p14:tracePt t="1341" x="6159500" y="1801813"/>
          <p14:tracePt t="1350" x="6191250" y="1754188"/>
          <p14:tracePt t="1357" x="6238875" y="1722438"/>
          <p14:tracePt t="1365" x="6269038" y="1674813"/>
          <p14:tracePt t="1373" x="6284913" y="1658938"/>
          <p14:tracePt t="1381" x="6300788" y="1611313"/>
          <p14:tracePt t="3898" x="6364288" y="1611313"/>
          <p14:tracePt t="3903" x="6523038" y="1611313"/>
          <p14:tracePt t="3912" x="6711950" y="1579563"/>
          <p14:tracePt t="3919" x="6775450" y="1563688"/>
          <p14:tracePt t="3936" x="6791325" y="1563688"/>
          <p14:tracePt t="3961" x="6807200" y="1563688"/>
          <p14:tracePt t="3967" x="6823075" y="1563688"/>
          <p14:tracePt t="3976" x="6869113" y="1547813"/>
          <p14:tracePt t="3983" x="6916738" y="1547813"/>
          <p14:tracePt t="3991" x="6948488" y="1547813"/>
          <p14:tracePt t="4000" x="6964363" y="1547813"/>
          <p14:tracePt t="4007" x="6980238" y="1533525"/>
          <p14:tracePt t="4015" x="6996113" y="1533525"/>
          <p14:tracePt t="4023" x="7027863" y="1533525"/>
          <p14:tracePt t="4031" x="7043738" y="1533525"/>
          <p14:tracePt t="4048" x="7075488" y="1533525"/>
          <p14:tracePt t="4063" x="7123113" y="1501775"/>
          <p14:tracePt t="4072" x="7138988" y="1485900"/>
          <p14:tracePt t="4080" x="7169150" y="1485900"/>
          <p14:tracePt t="4087" x="7280275" y="1454150"/>
          <p14:tracePt t="4095" x="7327900" y="1390650"/>
          <p14:tracePt t="4103" x="7359650" y="1343025"/>
          <p14:tracePt t="4111" x="7439025" y="1327150"/>
          <p14:tracePt t="4119" x="7500938" y="1279525"/>
          <p14:tracePt t="4127" x="7548563" y="1247775"/>
          <p14:tracePt t="4135" x="7596188" y="1185863"/>
          <p14:tracePt t="4143" x="7643813" y="1154113"/>
          <p14:tracePt t="4151" x="7691438" y="1138238"/>
          <p14:tracePt t="4159" x="7707313" y="1122363"/>
          <p14:tracePt t="4167" x="7723188" y="1106488"/>
          <p14:tracePt t="4176" x="7754938" y="1090613"/>
          <p14:tracePt t="4183" x="7800975" y="1058863"/>
          <p14:tracePt t="4200" x="7816850" y="1011238"/>
          <p14:tracePt t="4208" x="7864475" y="979488"/>
          <p14:tracePt t="4216" x="7912100" y="947738"/>
          <p14:tracePt t="4224" x="7959725" y="900113"/>
          <p14:tracePt t="4232" x="8023225" y="854075"/>
          <p14:tracePt t="4239" x="8070850" y="790575"/>
          <p14:tracePt t="4247" x="8085138" y="774700"/>
          <p14:tracePt t="4255" x="8132763" y="711200"/>
          <p14:tracePt t="4263" x="8148638" y="663575"/>
          <p14:tracePt t="4271" x="8180388" y="600075"/>
          <p14:tracePt t="4288" x="8196263" y="584200"/>
          <p14:tracePt t="4295" x="8196263" y="536575"/>
          <p14:tracePt t="4303" x="8212138" y="490538"/>
          <p14:tracePt t="4319" x="8212138" y="474663"/>
          <p14:tracePt t="4327" x="8212138" y="442913"/>
          <p14:tracePt t="4336" x="8212138" y="395288"/>
          <p14:tracePt t="4360" x="8212138" y="379413"/>
          <p14:tracePt t="4367" x="8196263" y="347663"/>
          <p14:tracePt t="4375" x="8180388" y="331788"/>
          <p14:tracePt t="4383" x="8132763" y="268288"/>
          <p14:tracePt t="4391" x="8070850" y="236538"/>
          <p14:tracePt t="4399" x="7991475" y="220663"/>
          <p14:tracePt t="4407" x="7975600" y="220663"/>
          <p14:tracePt t="4415" x="7943850" y="188913"/>
          <p14:tracePt t="4423" x="7912100" y="188913"/>
          <p14:tracePt t="4431" x="7800975" y="173038"/>
          <p14:tracePt t="4440" x="7739063" y="173038"/>
          <p14:tracePt t="4447" x="7612063" y="173038"/>
          <p14:tracePt t="4455" x="7469188" y="142875"/>
          <p14:tracePt t="4463" x="7343775" y="142875"/>
          <p14:tracePt t="4471" x="7138988" y="142875"/>
          <p14:tracePt t="4479" x="6996113" y="142875"/>
          <p14:tracePt t="4487" x="6838950" y="142875"/>
          <p14:tracePt t="4496" x="6696075" y="142875"/>
          <p14:tracePt t="4504" x="6523038" y="142875"/>
          <p14:tracePt t="4512" x="6316663" y="142875"/>
          <p14:tracePt t="4519" x="6111875" y="142875"/>
          <p14:tracePt t="4527" x="5969000" y="142875"/>
          <p14:tracePt t="4536" x="5795963" y="142875"/>
          <p14:tracePt t="4544" x="5638800" y="142875"/>
          <p14:tracePt t="4551" x="5495925" y="142875"/>
          <p14:tracePt t="4559" x="5368925" y="142875"/>
          <p14:tracePt t="4567" x="5195888" y="188913"/>
          <p14:tracePt t="4575" x="5084763" y="220663"/>
          <p14:tracePt t="4583" x="4943475" y="300038"/>
          <p14:tracePt t="4591" x="4832350" y="347663"/>
          <p14:tracePt t="4599" x="4737100" y="379413"/>
          <p14:tracePt t="4607" x="4706938" y="395288"/>
          <p14:tracePt t="4615" x="4675188" y="427038"/>
          <p14:tracePt t="4623" x="4659313" y="442913"/>
          <p14:tracePt t="4631" x="4643438" y="474663"/>
          <p14:tracePt t="4639" x="4627563" y="490538"/>
          <p14:tracePt t="4648" x="4611688" y="552450"/>
          <p14:tracePt t="4655" x="4579938" y="600075"/>
          <p14:tracePt t="4663" x="4579938" y="695325"/>
          <p14:tracePt t="4671" x="4579938" y="727075"/>
          <p14:tracePt t="4679" x="4579938" y="806450"/>
          <p14:tracePt t="4687" x="4579938" y="931863"/>
          <p14:tracePt t="4695" x="4579938" y="995363"/>
          <p14:tracePt t="4704" x="4627563" y="1122363"/>
          <p14:tracePt t="4711" x="4691063" y="1200150"/>
          <p14:tracePt t="4720" x="4737100" y="1247775"/>
          <p14:tracePt t="4727" x="4911725" y="1422400"/>
          <p14:tracePt t="4735" x="4959350" y="1438275"/>
          <p14:tracePt t="4744" x="5006975" y="1485900"/>
          <p14:tracePt t="4751" x="5068888" y="1517650"/>
          <p14:tracePt t="4759" x="5164138" y="1517650"/>
          <p14:tracePt t="4768" x="5259388" y="1517650"/>
          <p14:tracePt t="4775" x="5322888" y="1517650"/>
          <p14:tracePt t="4784" x="5400675" y="1517650"/>
          <p14:tracePt t="4791" x="5527675" y="1501775"/>
          <p14:tracePt t="4799" x="5668963" y="1438275"/>
          <p14:tracePt t="4808" x="5732463" y="1422400"/>
          <p14:tracePt t="4815" x="5811838" y="1390650"/>
          <p14:tracePt t="4823" x="5907088" y="1327150"/>
          <p14:tracePt t="4831" x="5922963" y="1295400"/>
          <p14:tracePt t="4839" x="5984875" y="1279525"/>
          <p14:tracePt t="4847" x="6064250" y="1263650"/>
          <p14:tracePt t="4855" x="6080125" y="1247775"/>
          <p14:tracePt t="4863" x="6111875" y="1247775"/>
          <p14:tracePt t="4871" x="6159500" y="1200150"/>
          <p14:tracePt t="4879" x="6207125" y="1154113"/>
          <p14:tracePt t="4887" x="6223000" y="1138238"/>
          <p14:tracePt t="4895" x="6284913" y="1090613"/>
          <p14:tracePt t="4903" x="6332538" y="1027113"/>
          <p14:tracePt t="4912" x="6364288" y="947738"/>
          <p14:tracePt t="4920" x="6380163" y="931863"/>
          <p14:tracePt t="4927" x="6443663" y="884238"/>
          <p14:tracePt t="4936" x="6459538" y="854075"/>
          <p14:tracePt t="4944" x="6459538" y="806450"/>
          <p14:tracePt t="4951" x="6459538" y="742950"/>
          <p14:tracePt t="4959" x="6459538" y="727075"/>
          <p14:tracePt t="4967" x="6459538" y="711200"/>
          <p14:tracePt t="4975" x="6459538" y="679450"/>
          <p14:tracePt t="4983" x="6459538" y="647700"/>
          <p14:tracePt t="4991" x="6491288" y="552450"/>
          <p14:tracePt t="5016" x="6491288" y="506413"/>
          <p14:tracePt t="5023" x="6491288" y="490538"/>
          <p14:tracePt t="5032" x="6491288" y="474663"/>
          <p14:tracePt t="5039" x="6491288" y="458788"/>
          <p14:tracePt t="5047" x="6491288" y="395288"/>
          <p14:tracePt t="5063" x="6491288" y="379413"/>
          <p14:tracePt t="5079" x="6491288" y="363538"/>
          <p14:tracePt t="5088" x="6491288" y="347663"/>
          <p14:tracePt t="5095" x="6475413" y="315913"/>
          <p14:tracePt t="5120" x="6443663" y="300038"/>
          <p14:tracePt t="5144" x="6427788" y="284163"/>
          <p14:tracePt t="5151" x="6380163" y="268288"/>
          <p14:tracePt t="5159" x="6364288" y="268288"/>
          <p14:tracePt t="5167" x="6332538" y="268288"/>
          <p14:tracePt t="5175" x="6284913" y="268288"/>
          <p14:tracePt t="5183" x="6253163" y="268288"/>
          <p14:tracePt t="5191" x="6223000" y="268288"/>
          <p14:tracePt t="5199" x="6191250" y="268288"/>
          <p14:tracePt t="5207" x="6143625" y="268288"/>
          <p14:tracePt t="5216" x="6111875" y="268288"/>
          <p14:tracePt t="5223" x="6064250" y="268288"/>
          <p14:tracePt t="5231" x="6000750" y="268288"/>
          <p14:tracePt t="5240" x="5938838" y="268288"/>
          <p14:tracePt t="5247" x="5891213" y="268288"/>
          <p14:tracePt t="5256" x="5827713" y="300038"/>
          <p14:tracePt t="5264" x="5732463" y="315913"/>
          <p14:tracePt t="5272" x="5700713" y="315913"/>
          <p14:tracePt t="5280" x="5668963" y="315913"/>
          <p14:tracePt t="5287" x="5653088" y="331788"/>
          <p14:tracePt t="5295" x="5638800" y="363538"/>
          <p14:tracePt t="5303" x="5622925" y="363538"/>
          <p14:tracePt t="5368" x="5591175" y="395288"/>
          <p14:tracePt t="5376" x="5575300" y="411163"/>
          <p14:tracePt t="5383" x="5559425" y="427038"/>
          <p14:tracePt t="5391" x="5559425" y="458788"/>
          <p14:tracePt t="5400" x="5543550" y="490538"/>
          <p14:tracePt t="5424" x="5543550" y="506413"/>
          <p14:tracePt t="5431" x="5543550" y="520700"/>
          <p14:tracePt t="5448" x="5543550" y="568325"/>
          <p14:tracePt t="5456" x="5543550" y="584200"/>
          <p14:tracePt t="5471" x="5543550" y="615950"/>
          <p14:tracePt t="5480" x="5543550" y="631825"/>
          <p14:tracePt t="5488" x="5543550" y="663575"/>
          <p14:tracePt t="5505" x="5543550" y="695325"/>
          <p14:tracePt t="5511" x="5543550" y="758825"/>
          <p14:tracePt t="5519" x="5575300" y="806450"/>
          <p14:tracePt t="5535" x="5591175" y="822325"/>
          <p14:tracePt t="5544" x="5622925" y="868363"/>
          <p14:tracePt t="5551" x="5638800" y="884238"/>
          <p14:tracePt t="5567" x="5668963" y="915988"/>
          <p14:tracePt t="5575" x="5684838" y="947738"/>
          <p14:tracePt t="5584" x="5716588" y="947738"/>
          <p14:tracePt t="5592" x="5764213" y="947738"/>
          <p14:tracePt t="5599" x="5811838" y="963613"/>
          <p14:tracePt t="5607" x="5843588" y="979488"/>
          <p14:tracePt t="5615" x="5891213" y="979488"/>
          <p14:tracePt t="5624" x="5922963" y="979488"/>
          <p14:tracePt t="5631" x="5969000" y="979488"/>
          <p14:tracePt t="5639" x="6016625" y="979488"/>
          <p14:tracePt t="5647" x="6032500" y="979488"/>
          <p14:tracePt t="5655" x="6064250" y="979488"/>
          <p14:tracePt t="5663" x="6080125" y="979488"/>
          <p14:tracePt t="5671" x="6096000" y="979488"/>
          <p14:tracePt t="5679" x="6143625" y="979488"/>
          <p14:tracePt t="5689" x="6159500" y="979488"/>
          <p14:tracePt t="5703" x="6191250" y="979488"/>
          <p14:tracePt t="5712" x="6238875" y="979488"/>
          <p14:tracePt t="5719" x="6284913" y="979488"/>
          <p14:tracePt t="5727" x="6316663" y="979488"/>
          <p14:tracePt t="5735" x="6364288" y="979488"/>
          <p14:tracePt t="5743" x="6427788" y="900113"/>
          <p14:tracePt t="5752" x="6523038" y="900113"/>
          <p14:tracePt t="5759" x="6569075" y="884238"/>
          <p14:tracePt t="5767" x="6616700" y="868363"/>
          <p14:tracePt t="5775" x="6664325" y="838200"/>
          <p14:tracePt t="5783" x="6680200" y="838200"/>
          <p14:tracePt t="5791" x="6711950" y="822325"/>
          <p14:tracePt t="5800" x="6807200" y="790575"/>
          <p14:tracePt t="5825" x="6854825" y="774700"/>
          <p14:tracePt t="5841" x="6869113" y="727075"/>
          <p14:tracePt t="5849" x="6900863" y="711200"/>
          <p14:tracePt t="5857" x="6916738" y="695325"/>
          <p14:tracePt t="5864" x="6948488" y="663575"/>
          <p14:tracePt t="5882" x="6980238" y="615950"/>
          <p14:tracePt t="5888" x="6996113" y="600075"/>
          <p14:tracePt t="5914" x="6996113" y="552450"/>
          <p14:tracePt t="5921" x="6996113" y="536575"/>
          <p14:tracePt t="5928" x="7011988" y="520700"/>
          <p14:tracePt t="5945" x="7011988" y="506413"/>
          <p14:tracePt t="5961" x="7011988" y="490538"/>
          <p14:tracePt t="5977" x="7011988" y="474663"/>
          <p14:tracePt t="6001" x="7011988" y="442913"/>
          <p14:tracePt t="6025" x="7011988" y="427038"/>
          <p14:tracePt t="6049" x="6996113" y="427038"/>
          <p14:tracePt t="6065" x="6948488" y="427038"/>
          <p14:tracePt t="6073" x="6916738" y="427038"/>
          <p14:tracePt t="6080" x="6869113" y="427038"/>
          <p14:tracePt t="6088" x="6807200" y="427038"/>
          <p14:tracePt t="6105" x="6759575" y="427038"/>
          <p14:tracePt t="6113" x="6727825" y="427038"/>
          <p14:tracePt t="6129" x="6680200" y="427038"/>
          <p14:tracePt t="6136" x="6664325" y="427038"/>
          <p14:tracePt t="6145" x="6648450" y="427038"/>
          <p14:tracePt t="6152" x="6632575" y="427038"/>
          <p14:tracePt t="6161" x="6616700" y="427038"/>
          <p14:tracePt t="6168" x="6569075" y="427038"/>
          <p14:tracePt t="6176" x="6553200" y="427038"/>
          <p14:tracePt t="6184" x="6538913" y="427038"/>
          <p14:tracePt t="6192" x="6523038" y="427038"/>
          <p14:tracePt t="6200" x="6475413" y="427038"/>
          <p14:tracePt t="6209" x="6443663" y="458788"/>
          <p14:tracePt t="6233" x="6396038" y="474663"/>
          <p14:tracePt t="6323" x="6380163" y="490538"/>
          <p14:tracePt t="6345" x="6364288" y="490538"/>
          <p14:tracePt t="6361" x="6300788" y="552450"/>
          <p14:tracePt t="6385" x="6253163" y="600075"/>
          <p14:tracePt t="6393" x="6238875" y="615950"/>
          <p14:tracePt t="6400" x="6207125" y="631825"/>
          <p14:tracePt t="6408" x="6191250" y="663575"/>
          <p14:tracePt t="6416" x="6127750" y="679450"/>
          <p14:tracePt t="6424" x="6032500" y="790575"/>
          <p14:tracePt t="6432" x="5907088" y="931863"/>
          <p14:tracePt t="6440" x="5891213" y="947738"/>
          <p14:tracePt t="6449" x="5827713" y="1042988"/>
          <p14:tracePt t="6456" x="5795963" y="1090613"/>
          <p14:tracePt t="6464" x="5748338" y="1138238"/>
          <p14:tracePt t="6472" x="5684838" y="1200150"/>
          <p14:tracePt t="6480" x="5638800" y="1279525"/>
          <p14:tracePt t="6488" x="5591175" y="1327150"/>
          <p14:tracePt t="6496" x="5511800" y="1454150"/>
          <p14:tracePt t="6504" x="5448300" y="1563688"/>
          <p14:tracePt t="6512" x="5368925" y="1674813"/>
          <p14:tracePt t="6520" x="5243513" y="1817688"/>
          <p14:tracePt t="6529" x="5227638" y="1958975"/>
          <p14:tracePt t="6536" x="5180013" y="2038350"/>
          <p14:tracePt t="6544" x="5132388" y="2101850"/>
          <p14:tracePt t="6553" x="5100638" y="2165350"/>
          <p14:tracePt t="6561" x="5053013" y="2306638"/>
          <p14:tracePt t="6568" x="5006975" y="2370138"/>
          <p14:tracePt t="6576" x="4991100" y="2417763"/>
          <p14:tracePt t="6584" x="4943475" y="2497138"/>
          <p14:tracePt t="6592" x="4911725" y="2528888"/>
          <p14:tracePt t="6600" x="4895850" y="2606675"/>
          <p14:tracePt t="6608" x="4816475" y="2701925"/>
          <p14:tracePt t="6616" x="4800600" y="2717800"/>
          <p14:tracePt t="6624" x="4784725" y="2749550"/>
          <p14:tracePt t="6632" x="4752975" y="2797175"/>
          <p14:tracePt t="6640" x="4737100" y="2828925"/>
          <p14:tracePt t="6656" x="4722813" y="2844800"/>
          <p14:tracePt t="6664" x="4706938" y="2876550"/>
          <p14:tracePt t="6698" x="4691063" y="2892425"/>
          <p14:tracePt t="6713" x="4659313" y="2922588"/>
          <p14:tracePt t="6737" x="4643438" y="2954338"/>
          <p14:tracePt t="6753" x="4627563" y="2970213"/>
          <p14:tracePt t="6761" x="4611688" y="2986088"/>
          <p14:tracePt t="6786" x="4595813" y="3001963"/>
          <p14:tracePt t="6793" x="4579938" y="3033713"/>
          <p14:tracePt t="6817" x="4516438" y="3049588"/>
          <p14:tracePt t="6833" x="4500563" y="3065463"/>
          <p14:tracePt t="6841" x="4468813" y="3081338"/>
          <p14:tracePt t="6848" x="4452938" y="3128963"/>
          <p14:tracePt t="6856" x="4406900" y="3144838"/>
          <p14:tracePt t="6873" x="4375150" y="3160713"/>
          <p14:tracePt t="6897" x="4359275" y="3160713"/>
          <p14:tracePt t="6905" x="4327525" y="3192463"/>
          <p14:tracePt t="6912" x="4295775" y="3208338"/>
          <p14:tracePt t="6921" x="4279900" y="3208338"/>
          <p14:tracePt t="6928" x="4216400" y="3224213"/>
          <p14:tracePt t="6937" x="4121150" y="3255963"/>
          <p14:tracePt t="6944" x="4027488" y="3270250"/>
          <p14:tracePt t="6952" x="3948113" y="3317875"/>
          <p14:tracePt t="6960" x="3852863" y="3317875"/>
          <p14:tracePt t="6969" x="3821113" y="3317875"/>
          <p14:tracePt t="6977" x="3679825" y="3381375"/>
          <p14:tracePt t="6985" x="3616325" y="3381375"/>
          <p14:tracePt t="6992" x="3552825" y="3381375"/>
          <p14:tracePt t="7000" x="3475038" y="3397250"/>
          <p14:tracePt t="7008" x="3443288" y="3397250"/>
          <p14:tracePt t="7017" x="3363913" y="3413125"/>
          <p14:tracePt t="7025" x="3348038" y="3413125"/>
          <p14:tracePt t="7032" x="3332163" y="3413125"/>
          <p14:tracePt t="7040" x="3284538" y="3444875"/>
          <p14:tracePt t="7065" x="3268663" y="3444875"/>
          <p14:tracePt t="7080" x="3252788" y="3460750"/>
          <p14:tracePt t="7096" x="3236913" y="3460750"/>
          <p14:tracePt t="7105" x="3221038" y="3476625"/>
          <p14:tracePt t="7112" x="3205163" y="3476625"/>
          <p14:tracePt t="7120" x="3190875" y="3508375"/>
          <p14:tracePt t="7128" x="3159125" y="3540125"/>
          <p14:tracePt t="7144" x="3143250" y="3556000"/>
          <p14:tracePt t="7730" x="3143250" y="3508375"/>
          <p14:tracePt t="7843" x="3143250" y="3492500"/>
          <p14:tracePt t="7881" x="3175000" y="3492500"/>
          <p14:tracePt t="7888" x="3190875" y="3476625"/>
          <p14:tracePt t="8092" x="3205163" y="3476625"/>
          <p14:tracePt t="8115" x="3221038" y="3460750"/>
          <p14:tracePt t="10621" x="3332163" y="3460750"/>
          <p14:tracePt t="10626" x="3427413" y="3460750"/>
          <p14:tracePt t="10634" x="3475038" y="3476625"/>
          <p14:tracePt t="10643" x="3505200" y="3476625"/>
          <p14:tracePt t="10650" x="3616325" y="3540125"/>
          <p14:tracePt t="10658" x="3679825" y="3540125"/>
          <p14:tracePt t="10666" x="3806825" y="3540125"/>
          <p14:tracePt t="10674" x="3852863" y="3540125"/>
          <p14:tracePt t="10682" x="3868738" y="3540125"/>
          <p14:tracePt t="10690" x="3884613" y="3540125"/>
          <p14:tracePt t="10699" x="3916363" y="3540125"/>
          <p14:tracePt t="10706" x="3932238" y="3540125"/>
          <p14:tracePt t="10715" x="3963988" y="3540125"/>
          <p14:tracePt t="10723" x="3995738" y="3540125"/>
          <p14:tracePt t="10730" x="4011613" y="3540125"/>
          <p14:tracePt t="10738" x="4059238" y="3540125"/>
          <p14:tracePt t="10746" x="4075113" y="3540125"/>
          <p14:tracePt t="10754" x="4121150" y="3540125"/>
          <p14:tracePt t="10762" x="4152900" y="3540125"/>
          <p14:tracePt t="10770" x="4168775" y="3540125"/>
          <p14:tracePt t="10778" x="4200525" y="3540125"/>
          <p14:tracePt t="10786" x="4216400" y="3540125"/>
          <p14:tracePt t="10795" x="4232275" y="3540125"/>
          <p14:tracePt t="10802" x="4264025" y="3540125"/>
          <p14:tracePt t="10810" x="4279900" y="3540125"/>
          <p14:tracePt t="10818" x="4295775" y="3540125"/>
          <p14:tracePt t="10851" x="4327525" y="3540125"/>
          <p14:tracePt t="10858" x="4375150" y="3571875"/>
          <p14:tracePt t="10866" x="4437063" y="3571875"/>
          <p14:tracePt t="10874" x="4516438" y="3571875"/>
          <p14:tracePt t="10882" x="4643438" y="3571875"/>
          <p14:tracePt t="10890" x="4737100" y="3602038"/>
          <p14:tracePt t="10898" x="4911725" y="3665538"/>
          <p14:tracePt t="10906" x="4991100" y="3665538"/>
          <p14:tracePt t="10914" x="5053013" y="3681413"/>
          <p14:tracePt t="10922" x="5116513" y="3713163"/>
          <p14:tracePt t="10930" x="5164138" y="3760788"/>
          <p14:tracePt t="10938" x="5243513" y="3776663"/>
          <p14:tracePt t="10946" x="5275263" y="3776663"/>
          <p14:tracePt t="10955" x="5322888" y="3776663"/>
          <p14:tracePt t="10962" x="5384800" y="3808413"/>
          <p14:tracePt t="10979" x="5448300" y="3808413"/>
          <p14:tracePt t="10995" x="5495925" y="3824288"/>
          <p14:tracePt t="11002" x="5511800" y="3824288"/>
          <p14:tracePt t="11011" x="5527675" y="3824288"/>
          <p14:tracePt t="11034" x="5559425" y="3824288"/>
          <p14:tracePt t="11059" x="5575300" y="3824288"/>
          <p14:tracePt t="11066" x="5591175" y="3824288"/>
          <p14:tracePt t="11082" x="5653088" y="3840163"/>
          <p14:tracePt t="11090" x="5668963" y="3840163"/>
          <p14:tracePt t="11106" x="5700713" y="3840163"/>
          <p14:tracePt t="11114" x="5716588" y="3840163"/>
          <p14:tracePt t="11122" x="5748338" y="3840163"/>
          <p14:tracePt t="11130" x="5764213" y="3840163"/>
          <p14:tracePt t="11138" x="5780088" y="3840163"/>
          <p14:tracePt t="11146" x="5795963" y="3824288"/>
          <p14:tracePt t="11154" x="5811838" y="3776663"/>
          <p14:tracePt t="11162" x="5827713" y="3760788"/>
          <p14:tracePt t="11170" x="5859463" y="3744913"/>
          <p14:tracePt t="11178" x="5875338" y="3729038"/>
          <p14:tracePt t="11186" x="5891213" y="3713163"/>
          <p14:tracePt t="11194" x="5907088" y="3697288"/>
          <p14:tracePt t="11202" x="5953125" y="3649663"/>
          <p14:tracePt t="11218" x="5969000" y="3602038"/>
          <p14:tracePt t="11243" x="5969000" y="3587750"/>
          <p14:tracePt t="11250" x="5969000" y="3571875"/>
          <p14:tracePt t="11266" x="5969000" y="3556000"/>
          <p14:tracePt t="11299" x="5969000" y="3524250"/>
          <p14:tracePt t="11315" x="5969000" y="3492500"/>
          <p14:tracePt t="11323" x="5938838" y="3476625"/>
          <p14:tracePt t="11330" x="5922963" y="3444875"/>
          <p14:tracePt t="11338" x="5907088" y="3397250"/>
          <p14:tracePt t="11346" x="5827713" y="3349625"/>
          <p14:tracePt t="11354" x="5764213" y="3302000"/>
          <p14:tracePt t="11362" x="5638800" y="3270250"/>
          <p14:tracePt t="11370" x="5448300" y="3224213"/>
          <p14:tracePt t="11378" x="5307013" y="3192463"/>
          <p14:tracePt t="11386" x="5211763" y="3160713"/>
          <p14:tracePt t="11394" x="5084763" y="3144838"/>
          <p14:tracePt t="11403" x="5037138" y="3144838"/>
          <p14:tracePt t="11410" x="4991100" y="3144838"/>
          <p14:tracePt t="11418" x="4959350" y="3113088"/>
          <p14:tracePt t="11427" x="4943475" y="3113088"/>
          <p14:tracePt t="11434" x="4895850" y="3113088"/>
          <p14:tracePt t="11451" x="4864100" y="3113088"/>
          <p14:tracePt t="11458" x="4784725" y="3113088"/>
          <p14:tracePt t="11466" x="4768850" y="3113088"/>
          <p14:tracePt t="11474" x="4706938" y="3113088"/>
          <p14:tracePt t="11483" x="4691063" y="3113088"/>
          <p14:tracePt t="11490" x="4627563" y="3113088"/>
          <p14:tracePt t="11498" x="4611688" y="3113088"/>
          <p14:tracePt t="11506" x="4579938" y="3144838"/>
          <p14:tracePt t="11515" x="4532313" y="3176588"/>
          <p14:tracePt t="11522" x="4484688" y="3224213"/>
          <p14:tracePt t="11530" x="4437063" y="3270250"/>
          <p14:tracePt t="11538" x="4375150" y="3317875"/>
          <p14:tracePt t="11546" x="4343400" y="3381375"/>
          <p14:tracePt t="11554" x="4327525" y="3429000"/>
          <p14:tracePt t="11562" x="4327525" y="3476625"/>
          <p14:tracePt t="11570" x="4327525" y="3540125"/>
          <p14:tracePt t="11578" x="4295775" y="3602038"/>
          <p14:tracePt t="11586" x="4295775" y="3649663"/>
          <p14:tracePt t="11594" x="4295775" y="3697288"/>
          <p14:tracePt t="11602" x="4295775" y="3824288"/>
          <p14:tracePt t="11610" x="4311650" y="3856038"/>
          <p14:tracePt t="11618" x="4375150" y="3903663"/>
          <p14:tracePt t="11626" x="4421188" y="3949700"/>
          <p14:tracePt t="11634" x="4468813" y="4029075"/>
          <p14:tracePt t="11642" x="4579938" y="4076700"/>
          <p14:tracePt t="11650" x="4643438" y="4124325"/>
          <p14:tracePt t="11658" x="4768850" y="4124325"/>
          <p14:tracePt t="11666" x="4832350" y="4140200"/>
          <p14:tracePt t="11674" x="4927600" y="4171950"/>
          <p14:tracePt t="11682" x="5084763" y="4219575"/>
          <p14:tracePt t="11690" x="5148263" y="4219575"/>
          <p14:tracePt t="11698" x="5275263" y="4219575"/>
          <p14:tracePt t="11706" x="5337175" y="4219575"/>
          <p14:tracePt t="11714" x="5400675" y="4219575"/>
          <p14:tracePt t="11722" x="5448300" y="4219575"/>
          <p14:tracePt t="11730" x="5543550" y="4219575"/>
          <p14:tracePt t="11738" x="5607050" y="4187825"/>
          <p14:tracePt t="11746" x="5653088" y="4156075"/>
          <p14:tracePt t="11763" x="5732463" y="4124325"/>
          <p14:tracePt t="11771" x="5764213" y="4108450"/>
          <p14:tracePt t="11787" x="5780088" y="4092575"/>
          <p14:tracePt t="11795" x="5811838" y="4044950"/>
          <p14:tracePt t="11802" x="5811838" y="4029075"/>
          <p14:tracePt t="11810" x="5811838" y="4013200"/>
          <p14:tracePt t="11818" x="5827713" y="3965575"/>
          <p14:tracePt t="11834" x="5827713" y="3949700"/>
          <p14:tracePt t="11843" x="5827713" y="3935413"/>
          <p14:tracePt t="11859" x="5827713" y="3871913"/>
          <p14:tracePt t="11875" x="5827713" y="3808413"/>
          <p14:tracePt t="11882" x="5827713" y="3792538"/>
          <p14:tracePt t="11890" x="5811838" y="3776663"/>
          <p14:tracePt t="11899" x="5780088" y="3729038"/>
          <p14:tracePt t="11906" x="5764213" y="3665538"/>
          <p14:tracePt t="11922" x="5716588" y="3633788"/>
          <p14:tracePt t="11930" x="5700713" y="3617913"/>
          <p14:tracePt t="11938" x="5684838" y="3617913"/>
          <p14:tracePt t="11946" x="5607050" y="3602038"/>
          <p14:tracePt t="11963" x="5559425" y="3602038"/>
          <p14:tracePt t="11970" x="5495925" y="3602038"/>
          <p14:tracePt t="11987" x="5448300" y="3602038"/>
          <p14:tracePt t="11994" x="5432425" y="3602038"/>
          <p14:tracePt t="12011" x="5400675" y="3602038"/>
          <p14:tracePt t="12019" x="5384800" y="3602038"/>
          <p14:tracePt t="12051" x="5353050" y="3617913"/>
          <p14:tracePt t="12068" x="5337175" y="3665538"/>
          <p14:tracePt t="12100" x="5337175" y="3681413"/>
          <p14:tracePt t="12106" x="5337175" y="3713163"/>
          <p14:tracePt t="12123" x="5353050" y="3729038"/>
          <p14:tracePt t="12131" x="5400675" y="3729038"/>
          <p14:tracePt t="12138" x="5464175" y="3729038"/>
          <p14:tracePt t="12146" x="5511800" y="3729038"/>
          <p14:tracePt t="12156" x="5527675" y="3729038"/>
          <p14:tracePt t="12163" x="5607050" y="3729038"/>
          <p14:tracePt t="12171" x="5622925" y="3729038"/>
          <p14:tracePt t="12252" x="5607050" y="3729038"/>
          <p14:tracePt t="12259" x="5575300" y="3729038"/>
          <p14:tracePt t="12276" x="5480050" y="3729038"/>
          <p14:tracePt t="12284" x="5432425" y="3729038"/>
          <p14:tracePt t="12291" x="5368925" y="3760788"/>
          <p14:tracePt t="12299" x="5337175" y="3776663"/>
          <p14:tracePt t="12307" x="5307013" y="3840163"/>
          <p14:tracePt t="12324" x="5259388" y="3856038"/>
          <p14:tracePt t="12331" x="5243513" y="3871913"/>
          <p14:tracePt t="12348" x="5243513" y="3903663"/>
          <p14:tracePt t="12363" x="5243513" y="3919538"/>
          <p14:tracePt t="12372" x="5243513" y="3935413"/>
          <p14:tracePt t="12380" x="5243513" y="3965575"/>
          <p14:tracePt t="12388" x="5275263" y="4013200"/>
          <p14:tracePt t="12396" x="5307013" y="4013200"/>
          <p14:tracePt t="12403" x="5353050" y="4013200"/>
          <p14:tracePt t="12411" x="5384800" y="4013200"/>
          <p14:tracePt t="12419" x="5432425" y="4013200"/>
          <p14:tracePt t="12427" x="5448300" y="4013200"/>
          <p14:tracePt t="12435" x="5464175" y="4013200"/>
          <p14:tracePt t="12443" x="5480050" y="4013200"/>
          <p14:tracePt t="12467" x="5495925" y="3997325"/>
          <p14:tracePt t="12614" x="5511800" y="3997325"/>
          <p14:tracePt t="12619" x="5543550" y="3997325"/>
          <p14:tracePt t="12644" x="5607050" y="3965575"/>
          <p14:tracePt t="12677" x="5622925" y="3965575"/>
          <p14:tracePt t="12683" x="5638800" y="3965575"/>
          <p14:tracePt t="12691" x="5653088" y="3965575"/>
          <p14:tracePt t="12716" x="5684838" y="3965575"/>
          <p14:tracePt t="12723" x="5732463" y="3965575"/>
          <p14:tracePt t="12732" x="5795963" y="3935413"/>
          <p14:tracePt t="12739" x="5843588" y="3903663"/>
          <p14:tracePt t="12748" x="5938838" y="3903663"/>
          <p14:tracePt t="12755" x="5953125" y="3887788"/>
          <p14:tracePt t="12763" x="6000750" y="3887788"/>
          <p14:tracePt t="12779" x="6048375" y="3840163"/>
          <p14:tracePt t="12787" x="6064250" y="3840163"/>
          <p14:tracePt t="12796" x="6080125" y="3824288"/>
          <p14:tracePt t="12811" x="6096000" y="3824288"/>
          <p14:tracePt t="12819" x="6111875" y="3808413"/>
          <p14:tracePt t="12836" x="6127750" y="3792538"/>
          <p14:tracePt t="12852" x="6191250" y="3760788"/>
          <p14:tracePt t="12859" x="6207125" y="3744913"/>
          <p14:tracePt t="12867" x="6223000" y="3744913"/>
          <p14:tracePt t="12875" x="6316663" y="3744913"/>
          <p14:tracePt t="12883" x="6380163" y="3729038"/>
          <p14:tracePt t="12891" x="6443663" y="3697288"/>
          <p14:tracePt t="12900" x="6523038" y="3697288"/>
          <p14:tracePt t="12907" x="6584950" y="3649663"/>
          <p14:tracePt t="12915" x="6648450" y="3649663"/>
          <p14:tracePt t="12923" x="6696075" y="3649663"/>
          <p14:tracePt t="12931" x="6711950" y="3649663"/>
          <p14:tracePt t="12947" x="6727825" y="3649663"/>
          <p14:tracePt t="13046" x="6743700" y="3649663"/>
          <p14:tracePt t="13059" x="6807200" y="3681413"/>
          <p14:tracePt t="13092" x="6838950" y="3697288"/>
          <p14:tracePt t="13100" x="6854825" y="3697288"/>
          <p14:tracePt t="13107" x="6884988" y="3713163"/>
          <p14:tracePt t="13124" x="6964363" y="3744913"/>
          <p14:tracePt t="13131" x="7059613" y="3760788"/>
          <p14:tracePt t="13139" x="7123113" y="3760788"/>
          <p14:tracePt t="13148" x="7169150" y="3792538"/>
          <p14:tracePt t="13155" x="7200900" y="3792538"/>
          <p14:tracePt t="13163" x="7312025" y="3840163"/>
          <p14:tracePt t="13171" x="7343775" y="3840163"/>
          <p14:tracePt t="13179" x="7423150" y="3856038"/>
          <p14:tracePt t="13187" x="7454900" y="3887788"/>
          <p14:tracePt t="13195" x="7500938" y="3887788"/>
          <p14:tracePt t="13203" x="7596188" y="3903663"/>
          <p14:tracePt t="13211" x="7612063" y="3903663"/>
          <p14:tracePt t="13219" x="7675563" y="3935413"/>
          <p14:tracePt t="13228" x="7691438" y="3935413"/>
          <p14:tracePt t="13235" x="7754938" y="3949700"/>
          <p14:tracePt t="13243" x="7770813" y="3965575"/>
          <p14:tracePt t="13251" x="7785100" y="3965575"/>
          <p14:tracePt t="13259" x="7816850" y="3981450"/>
          <p14:tracePt t="13300" x="7832725" y="4029075"/>
          <p14:tracePt t="13364" x="7832725" y="4044950"/>
          <p14:tracePt t="13380" x="7832725" y="4060825"/>
          <p14:tracePt t="13387" x="7832725" y="4076700"/>
          <p14:tracePt t="13395" x="7770813" y="4076700"/>
          <p14:tracePt t="13403" x="7723188" y="4076700"/>
          <p14:tracePt t="13411" x="7691438" y="4076700"/>
          <p14:tracePt t="13419" x="7612063" y="4076700"/>
          <p14:tracePt t="13428" x="7548563" y="4076700"/>
          <p14:tracePt t="13436" x="7454900" y="4076700"/>
          <p14:tracePt t="13443" x="7391400" y="4076700"/>
          <p14:tracePt t="13451" x="7327900" y="4076700"/>
          <p14:tracePt t="13460" x="7216775" y="4076700"/>
          <p14:tracePt t="13467" x="7154863" y="4076700"/>
          <p14:tracePt t="13475" x="7027863" y="4076700"/>
          <p14:tracePt t="13483" x="6854825" y="4076700"/>
          <p14:tracePt t="13492" x="6711950" y="3981450"/>
          <p14:tracePt t="13499" x="6569075" y="3949700"/>
          <p14:tracePt t="13507" x="6348413" y="3887788"/>
          <p14:tracePt t="13515" x="6223000" y="3887788"/>
          <p14:tracePt t="13523" x="6080125" y="3856038"/>
          <p14:tracePt t="13531" x="5907088" y="3808413"/>
          <p14:tracePt t="13539" x="5780088" y="3808413"/>
          <p14:tracePt t="13547" x="5622925" y="3713163"/>
          <p14:tracePt t="13555" x="5527675" y="3713163"/>
          <p14:tracePt t="13563" x="5495925" y="3697288"/>
          <p14:tracePt t="13579" x="5464175" y="3697288"/>
          <p14:tracePt t="13677" x="5448300" y="3681413"/>
          <p14:tracePt t="13692" x="5480050" y="3649663"/>
          <p14:tracePt t="13699" x="5511800" y="3633788"/>
          <p14:tracePt t="13707" x="5543550" y="3633788"/>
          <p14:tracePt t="13715" x="5559425" y="3633788"/>
          <p14:tracePt t="13723" x="5591175" y="3617913"/>
          <p14:tracePt t="13731" x="5638800" y="3617913"/>
          <p14:tracePt t="13739" x="5668963" y="3617913"/>
          <p14:tracePt t="13747" x="5748338" y="3617913"/>
          <p14:tracePt t="13755" x="5843588" y="3617913"/>
          <p14:tracePt t="13763" x="5875338" y="3617913"/>
          <p14:tracePt t="13771" x="5969000" y="3617913"/>
          <p14:tracePt t="13779" x="6016625" y="3617913"/>
          <p14:tracePt t="13787" x="6048375" y="3617913"/>
          <p14:tracePt t="13796" x="6143625" y="3617913"/>
          <p14:tracePt t="13803" x="6223000" y="3617913"/>
          <p14:tracePt t="13811" x="6316663" y="3617913"/>
          <p14:tracePt t="13819" x="6411913" y="3617913"/>
          <p14:tracePt t="13827" x="6523038" y="3617913"/>
          <p14:tracePt t="13835" x="6600825" y="3617913"/>
          <p14:tracePt t="13843" x="6759575" y="3617913"/>
          <p14:tracePt t="13851" x="6854825" y="3617913"/>
          <p14:tracePt t="13859" x="6916738" y="3617913"/>
          <p14:tracePt t="13867" x="7011988" y="3617913"/>
          <p14:tracePt t="13876" x="7027863" y="3617913"/>
          <p14:tracePt t="13883" x="7123113" y="3617913"/>
          <p14:tracePt t="13891" x="7154863" y="3617913"/>
          <p14:tracePt t="13899" x="7169150" y="3617913"/>
          <p14:tracePt t="13907" x="7216775" y="3617913"/>
          <p14:tracePt t="13915" x="7232650" y="3617913"/>
          <p14:tracePt t="13923" x="7248525" y="3617913"/>
          <p14:tracePt t="13931" x="7312025" y="3633788"/>
          <p14:tracePt t="13939" x="7343775" y="3633788"/>
          <p14:tracePt t="13947" x="7454900" y="3665538"/>
          <p14:tracePt t="13955" x="7485063" y="3665538"/>
          <p14:tracePt t="13963" x="7564438" y="3681413"/>
          <p14:tracePt t="13971" x="7580313" y="3681413"/>
          <p14:tracePt t="13979" x="7596188" y="3729038"/>
          <p14:tracePt t="13996" x="7643813" y="3744913"/>
          <p14:tracePt t="14004" x="7675563" y="3760788"/>
          <p14:tracePt t="14020" x="7707313" y="3792538"/>
          <p14:tracePt t="14027" x="7739063" y="3824288"/>
          <p14:tracePt t="14035" x="7785100" y="3856038"/>
          <p14:tracePt t="14052" x="7832725" y="3919538"/>
          <p14:tracePt t="14060" x="7896225" y="3935413"/>
          <p14:tracePt t="14067" x="7912100" y="3935413"/>
          <p14:tracePt t="14077" x="7959725" y="3935413"/>
          <p14:tracePt t="14083" x="8023225" y="3965575"/>
          <p14:tracePt t="14100" x="8070850" y="3965575"/>
          <p14:tracePt t="14108" x="8164513" y="3965575"/>
          <p14:tracePt t="14115" x="8180388" y="3981450"/>
          <p14:tracePt t="14123" x="8196263" y="3981450"/>
          <p14:tracePt t="14140" x="8212138" y="3981450"/>
          <p14:tracePt t="14147" x="8228013" y="3997325"/>
          <p14:tracePt t="14155" x="8243888" y="3997325"/>
          <p14:tracePt t="14164" x="8275638" y="4013200"/>
          <p14:tracePt t="14171" x="8323263" y="4013200"/>
          <p14:tracePt t="14179" x="8370888" y="4044950"/>
          <p14:tracePt t="14187" x="8385175" y="4044950"/>
          <p14:tracePt t="14195" x="8401050" y="4044950"/>
          <p14:tracePt t="14204" x="8448675" y="4108450"/>
          <p14:tracePt t="14211" x="8496300" y="4108450"/>
          <p14:tracePt t="14228" x="8591550" y="4108450"/>
          <p14:tracePt t="14235" x="8607425" y="4124325"/>
          <p14:tracePt t="14251" x="8639175" y="4140200"/>
          <p14:tracePt t="14276" x="8655050" y="4156075"/>
          <p14:tracePt t="14351" x="8670925" y="4156075"/>
          <p14:tracePt t="14356" x="8701088" y="4156075"/>
          <p14:tracePt t="14364" x="8701088" y="4124325"/>
          <p14:tracePt t="14381" x="8701088" y="4076700"/>
          <p14:tracePt t="14397" x="8701088" y="4044950"/>
          <p14:tracePt t="14404" x="8701088" y="3997325"/>
          <p14:tracePt t="14412" x="8701088" y="3903663"/>
          <p14:tracePt t="14421" x="8701088" y="3887788"/>
          <p14:tracePt t="14429" x="8701088" y="3808413"/>
          <p14:tracePt t="14436" x="8670925" y="3776663"/>
          <p14:tracePt t="14444" x="8655050" y="3776663"/>
          <p14:tracePt t="14453" x="8607425" y="3713163"/>
          <p14:tracePt t="14477" x="8591550" y="3713163"/>
          <p14:tracePt t="14639" x="8543925" y="3681413"/>
          <p14:tracePt t="14646" x="8512175" y="3649663"/>
          <p14:tracePt t="14653" x="8496300" y="3633788"/>
          <p14:tracePt t="14661" x="8496300" y="3617913"/>
          <p14:tracePt t="14668" x="8496300" y="3602038"/>
          <p14:tracePt t="14676" x="8464550" y="3556000"/>
          <p14:tracePt t="14684" x="8464550" y="3540125"/>
          <p14:tracePt t="14700" x="8464550" y="3508375"/>
          <p14:tracePt t="14709" x="8464550" y="3492500"/>
          <p14:tracePt t="14717" x="8496300" y="3444875"/>
          <p14:tracePt t="14724" x="8496300" y="3429000"/>
          <p14:tracePt t="14733" x="8512175" y="3397250"/>
          <p14:tracePt t="14740" x="8528050" y="3365500"/>
          <p14:tracePt t="14749" x="8575675" y="3333750"/>
          <p14:tracePt t="14756" x="8591550" y="3317875"/>
          <p14:tracePt t="14772" x="8607425" y="3270250"/>
          <p14:tracePt t="14805" x="8607425" y="3255963"/>
          <p14:tracePt t="14885" x="8607425" y="3224213"/>
          <p14:tracePt t="14901" x="8591550" y="3192463"/>
          <p14:tracePt t="14908" x="8559800" y="3192463"/>
          <p14:tracePt t="14925" x="8512175" y="3192463"/>
          <p14:tracePt t="14940" x="8496300" y="3192463"/>
          <p14:tracePt t="15159" x="8496300" y="3176588"/>
          <p14:tracePt t="15189" x="8512175" y="3176588"/>
          <p14:tracePt t="15196" x="8512175" y="3224213"/>
          <p14:tracePt t="15204" x="8528050" y="3270250"/>
          <p14:tracePt t="15221" x="8559800" y="3317875"/>
          <p14:tracePt t="15229" x="8559800" y="3333750"/>
          <p14:tracePt t="15236" x="8559800" y="3349625"/>
          <p14:tracePt t="15244" x="8575675" y="3413125"/>
          <p14:tracePt t="15252" x="8591550" y="3429000"/>
          <p14:tracePt t="15269" x="8623300" y="3460750"/>
          <p14:tracePt t="15293" x="8639175" y="3540125"/>
          <p14:tracePt t="15300" x="8655050" y="3587750"/>
          <p14:tracePt t="15308" x="8670925" y="3602038"/>
          <p14:tracePt t="15324" x="8701088" y="3617913"/>
          <p14:tracePt t="15333" x="8716963" y="3633788"/>
          <p14:tracePt t="15357" x="8748713" y="3681413"/>
          <p14:tracePt t="15373" x="8748713" y="3697288"/>
          <p14:tracePt t="15380" x="8764588" y="3713163"/>
          <p14:tracePt t="15389" x="8796338" y="3744913"/>
          <p14:tracePt t="15396" x="8828088" y="3776663"/>
          <p14:tracePt t="15413" x="8859838" y="3792538"/>
          <p14:tracePt t="15428" x="8875713" y="3808413"/>
          <p14:tracePt t="15470" x="8891588" y="3824288"/>
          <p14:tracePt t="15485" x="8907463" y="3824288"/>
          <p14:tracePt t="15492" x="8923338" y="3824288"/>
          <p14:tracePt t="15500" x="8939213" y="3824288"/>
          <p14:tracePt t="15508" x="8986838" y="3824288"/>
          <p14:tracePt t="15516" x="9017000" y="3824288"/>
          <p14:tracePt t="15524" x="9064625" y="3824288"/>
          <p14:tracePt t="15532" x="9096375" y="3824288"/>
          <p14:tracePt t="15540" x="9175750" y="3824288"/>
          <p14:tracePt t="15548" x="9207500" y="3824288"/>
          <p14:tracePt t="15556" x="9255125" y="3824288"/>
          <p14:tracePt t="15564" x="9286875" y="3824288"/>
          <p14:tracePt t="15572" x="9301163" y="3840163"/>
          <p14:tracePt t="15580" x="9348788" y="3840163"/>
          <p14:tracePt t="15588" x="9380538" y="3840163"/>
          <p14:tracePt t="15604" x="9412288" y="3840163"/>
          <p14:tracePt t="15612" x="9428163" y="3840163"/>
          <p14:tracePt t="15727" x="9428163" y="3824288"/>
          <p14:tracePt t="15735" x="9380538" y="3808413"/>
          <p14:tracePt t="15740" x="9364663" y="3808413"/>
          <p14:tracePt t="15749" x="9332913" y="3808413"/>
          <p14:tracePt t="15756" x="9255125" y="3760788"/>
          <p14:tracePt t="15764" x="9239250" y="3744913"/>
          <p14:tracePt t="15781" x="9223375" y="3744913"/>
          <p14:tracePt t="15797" x="9175750" y="3744913"/>
          <p14:tracePt t="15812" x="9159875" y="3713163"/>
          <p14:tracePt t="15845" x="9144000" y="3713163"/>
          <p14:tracePt t="15998" x="9112250" y="3713163"/>
          <p14:tracePt t="16004" x="9064625" y="3697288"/>
          <p14:tracePt t="16013" x="9048750" y="3697288"/>
          <p14:tracePt t="16020" x="9001125" y="3697288"/>
          <p14:tracePt t="16028" x="8986838" y="3697288"/>
          <p14:tracePt t="16036" x="8923338" y="3697288"/>
          <p14:tracePt t="16045" x="8891588" y="3681413"/>
          <p14:tracePt t="16052" x="8812213" y="3681413"/>
          <p14:tracePt t="16060" x="8716963" y="3681413"/>
          <p14:tracePt t="16068" x="8686800" y="3649663"/>
          <p14:tracePt t="16077" x="8607425" y="3649663"/>
          <p14:tracePt t="16084" x="8480425" y="3649663"/>
          <p14:tracePt t="16093" x="8355013" y="3649663"/>
          <p14:tracePt t="16100" x="8291513" y="3633788"/>
          <p14:tracePt t="16108" x="8164513" y="3633788"/>
          <p14:tracePt t="16116" x="8116888" y="3633788"/>
          <p14:tracePt t="16125" x="8023225" y="3602038"/>
          <p14:tracePt t="16132" x="7959725" y="3602038"/>
          <p14:tracePt t="16140" x="7896225" y="3602038"/>
          <p14:tracePt t="16148" x="7816850" y="3602038"/>
          <p14:tracePt t="16156" x="7754938" y="3602038"/>
          <p14:tracePt t="16164" x="7691438" y="3556000"/>
          <p14:tracePt t="16172" x="7643813" y="3540125"/>
          <p14:tracePt t="16180" x="7548563" y="3540125"/>
          <p14:tracePt t="16190" x="7500938" y="3540125"/>
          <p14:tracePt t="16197" x="7407275" y="3508375"/>
          <p14:tracePt t="16204" x="7375525" y="3508375"/>
          <p14:tracePt t="16212" x="7327900" y="3508375"/>
          <p14:tracePt t="16220" x="7264400" y="3508375"/>
          <p14:tracePt t="16228" x="7216775" y="3508375"/>
          <p14:tracePt t="16237" x="7200900" y="3508375"/>
          <p14:tracePt t="16244" x="7169150" y="3508375"/>
          <p14:tracePt t="16253" x="7138988" y="3508375"/>
          <p14:tracePt t="16260" x="7107238" y="3508375"/>
          <p14:tracePt t="16268" x="7091363" y="3508375"/>
          <p14:tracePt t="16277" x="7075488" y="3508375"/>
          <p14:tracePt t="16293" x="7059613" y="3508375"/>
          <p14:tracePt t="16318" x="7043738" y="3508375"/>
          <p14:tracePt t="16324" x="7011988" y="3508375"/>
          <p14:tracePt t="16349" x="7011988" y="3540125"/>
          <p14:tracePt t="16357" x="7011988" y="3556000"/>
          <p14:tracePt t="16364" x="7011988" y="3571875"/>
          <p14:tracePt t="16372" x="7011988" y="3587750"/>
          <p14:tracePt t="16381" x="7011988" y="3602038"/>
          <p14:tracePt t="16388" x="7091363" y="3649663"/>
          <p14:tracePt t="16396" x="7154863" y="3649663"/>
          <p14:tracePt t="16405" x="7232650" y="3681413"/>
          <p14:tracePt t="16413" x="7359650" y="3729038"/>
          <p14:tracePt t="16421" x="7454900" y="3729038"/>
          <p14:tracePt t="16429" x="7580313" y="3760788"/>
          <p14:tracePt t="16437" x="7754938" y="3792538"/>
          <p14:tracePt t="16445" x="7864475" y="3808413"/>
          <p14:tracePt t="16453" x="7927975" y="3808413"/>
          <p14:tracePt t="16461" x="8054975" y="3808413"/>
          <p14:tracePt t="16470" x="8180388" y="3808413"/>
          <p14:tracePt t="16478" x="8228013" y="3808413"/>
          <p14:tracePt t="16486" x="8323263" y="3808413"/>
          <p14:tracePt t="16493" x="8355013" y="3808413"/>
          <p14:tracePt t="16501" x="8448675" y="3808413"/>
          <p14:tracePt t="16509" x="8496300" y="3808413"/>
          <p14:tracePt t="16517" x="8512175" y="3808413"/>
          <p14:tracePt t="16525" x="8575675" y="3808413"/>
          <p14:tracePt t="16534" x="8591550" y="3808413"/>
          <p14:tracePt t="16559" x="8623300" y="3808413"/>
          <p14:tracePt t="16565" x="8639175" y="3808413"/>
          <p14:tracePt t="16581" x="8686800" y="3760788"/>
          <p14:tracePt t="16696" x="8686800" y="3776663"/>
          <p14:tracePt t="16701" x="8686800" y="3808413"/>
          <p14:tracePt t="16710" x="8670925" y="3824288"/>
          <p14:tracePt t="16719" x="8623300" y="3887788"/>
          <p14:tracePt t="16726" x="8607425" y="3965575"/>
          <p14:tracePt t="16741" x="8607425" y="4029075"/>
          <p14:tracePt t="16749" x="8607425" y="4044950"/>
          <p14:tracePt t="16757" x="8559800" y="4092575"/>
          <p14:tracePt t="16775" x="8559800" y="4124325"/>
          <p14:tracePt t="16798" x="8559800" y="4140200"/>
          <p14:tracePt t="16805" x="8607425" y="4140200"/>
          <p14:tracePt t="16813" x="8639175" y="4140200"/>
          <p14:tracePt t="16837" x="8655050" y="4140200"/>
          <p14:tracePt t="16854" x="8670925" y="4140200"/>
          <p14:tracePt t="16861" x="8701088" y="4124325"/>
          <p14:tracePt t="16894" x="8701088" y="4092575"/>
          <p14:tracePt t="16926" x="8701088" y="4060825"/>
          <p14:tracePt t="16942" x="8701088" y="4044950"/>
          <p14:tracePt t="16958" x="8701088" y="4029075"/>
          <p14:tracePt t="16974" x="8670925" y="3965575"/>
          <p14:tracePt t="16982" x="8591550" y="3919538"/>
          <p14:tracePt t="16989" x="8496300" y="3919538"/>
          <p14:tracePt t="16997" x="8401050" y="3840163"/>
          <p14:tracePt t="17005" x="8307388" y="3840163"/>
          <p14:tracePt t="17013" x="8212138" y="3840163"/>
          <p14:tracePt t="17021" x="8116888" y="3840163"/>
          <p14:tracePt t="17030" x="7991475" y="3840163"/>
          <p14:tracePt t="17037" x="7864475" y="3840163"/>
          <p14:tracePt t="17045" x="7816850" y="3840163"/>
          <p14:tracePt t="17054" x="7754938" y="3840163"/>
          <p14:tracePt t="17061" x="7707313" y="3840163"/>
          <p14:tracePt t="17069" x="7643813" y="3840163"/>
          <p14:tracePt t="17077" x="7627938" y="3840163"/>
          <p14:tracePt t="17086" x="7564438" y="3840163"/>
          <p14:tracePt t="17093" x="7548563" y="3840163"/>
          <p14:tracePt t="17101" x="7532688" y="3840163"/>
          <p14:tracePt t="17109" x="7485063" y="3840163"/>
          <p14:tracePt t="17117" x="7454900" y="3856038"/>
          <p14:tracePt t="17125" x="7407275" y="3887788"/>
          <p14:tracePt t="17133" x="7296150" y="3949700"/>
          <p14:tracePt t="17149" x="7280275" y="3965575"/>
          <p14:tracePt t="17158" x="7280275" y="3981450"/>
          <p14:tracePt t="17165" x="7264400" y="4044950"/>
          <p14:tracePt t="17182" x="7248525" y="4060825"/>
          <p14:tracePt t="17190" x="7248525" y="4124325"/>
          <p14:tracePt t="17197" x="7248525" y="4140200"/>
          <p14:tracePt t="17205" x="7248525" y="4156075"/>
          <p14:tracePt t="17213" x="7248525" y="4219575"/>
          <p14:tracePt t="17221" x="7296150" y="4235450"/>
          <p14:tracePt t="17229" x="7359650" y="4235450"/>
          <p14:tracePt t="17237" x="7500938" y="4267200"/>
          <p14:tracePt t="17245" x="7596188" y="4267200"/>
          <p14:tracePt t="17253" x="7691438" y="4267200"/>
          <p14:tracePt t="17261" x="7848600" y="4267200"/>
          <p14:tracePt t="17269" x="7975600" y="4267200"/>
          <p14:tracePt t="17277" x="8070850" y="4267200"/>
          <p14:tracePt t="17285" x="8228013" y="4267200"/>
          <p14:tracePt t="17293" x="8323263" y="4267200"/>
          <p14:tracePt t="17301" x="8339138" y="4267200"/>
          <p14:tracePt t="17309" x="8385175" y="4267200"/>
          <p14:tracePt t="17317" x="8416925" y="4267200"/>
          <p14:tracePt t="17369" x="8464550" y="4235450"/>
          <p14:tracePt t="17486" x="8512175" y="4235450"/>
          <p14:tracePt t="17502" x="8528050" y="4235450"/>
          <p14:tracePt t="17509" x="8559800" y="4235450"/>
          <p14:tracePt t="17536" x="8607425" y="4235450"/>
          <p14:tracePt t="17566" x="8623300" y="4235450"/>
          <p14:tracePt t="17639" x="8623300" y="4219575"/>
          <p14:tracePt t="17645" x="8623300" y="4203700"/>
          <p14:tracePt t="17654" x="8575675" y="4187825"/>
          <p14:tracePt t="17661" x="8512175" y="4140200"/>
          <p14:tracePt t="17669" x="8448675" y="4140200"/>
          <p14:tracePt t="17677" x="8401050" y="4140200"/>
          <p14:tracePt t="17685" x="8307388" y="4140200"/>
          <p14:tracePt t="17693" x="8180388" y="4108450"/>
          <p14:tracePt t="17701" x="8116888" y="4108450"/>
          <p14:tracePt t="17710" x="8039100" y="4108450"/>
          <p14:tracePt t="17717" x="7943850" y="4108450"/>
          <p14:tracePt t="17725" x="7880350" y="4108450"/>
          <p14:tracePt t="17733" x="7754938" y="4108450"/>
          <p14:tracePt t="17741" x="7691438" y="4108450"/>
          <p14:tracePt t="17749" x="7643813" y="4108450"/>
          <p14:tracePt t="17757" x="7612063" y="4108450"/>
          <p14:tracePt t="17765" x="7564438" y="4108450"/>
          <p14:tracePt t="17773" x="7516813" y="4108450"/>
          <p14:tracePt t="17781" x="7500938" y="4108450"/>
          <p14:tracePt t="17798" x="7485063" y="4124325"/>
          <p14:tracePt t="17805" x="7469188" y="4171950"/>
          <p14:tracePt t="17821" x="7469188" y="4187825"/>
          <p14:tracePt t="17830" x="7423150" y="4203700"/>
          <p14:tracePt t="17837" x="7423150" y="4219575"/>
          <p14:tracePt t="17854" x="7423150" y="4283075"/>
          <p14:tracePt t="17862" x="7423150" y="4297363"/>
          <p14:tracePt t="17869" x="7423150" y="4344988"/>
          <p14:tracePt t="17877" x="7423150" y="4360863"/>
          <p14:tracePt t="17885" x="7423150" y="4392613"/>
          <p14:tracePt t="17894" x="7439025" y="4471988"/>
          <p14:tracePt t="17902" x="7485063" y="4519613"/>
          <p14:tracePt t="17910" x="7532688" y="4551363"/>
          <p14:tracePt t="17918" x="7596188" y="4583113"/>
          <p14:tracePt t="17925" x="7707313" y="4692650"/>
          <p14:tracePt t="17933" x="7770813" y="4692650"/>
          <p14:tracePt t="17941" x="7943850" y="4740275"/>
          <p14:tracePt t="17949" x="8039100" y="4740275"/>
          <p14:tracePt t="17957" x="8101013" y="4740275"/>
          <p14:tracePt t="17965" x="8196263" y="4740275"/>
          <p14:tracePt t="17973" x="8323263" y="4740275"/>
          <p14:tracePt t="17981" x="8385175" y="4740275"/>
          <p14:tracePt t="17990" x="8480425" y="4740275"/>
          <p14:tracePt t="17998" x="8528050" y="4740275"/>
          <p14:tracePt t="18006" x="8591550" y="4692650"/>
          <p14:tracePt t="18013" x="8639175" y="4660900"/>
          <p14:tracePt t="18022" x="8701088" y="4614863"/>
          <p14:tracePt t="18029" x="8732838" y="4598988"/>
          <p14:tracePt t="18037" x="8732838" y="4583113"/>
          <p14:tracePt t="18045" x="8748713" y="4567238"/>
          <p14:tracePt t="18053" x="8764588" y="4519613"/>
          <p14:tracePt t="18070" x="8764588" y="4503738"/>
          <p14:tracePt t="18078" x="8764588" y="4487863"/>
          <p14:tracePt t="18086" x="8764588" y="4471988"/>
          <p14:tracePt t="18101" x="8764588" y="4456113"/>
          <p14:tracePt t="18126" x="8764588" y="4440238"/>
          <p14:tracePt t="18168" x="8764588" y="4424363"/>
          <p14:tracePt t="18221" x="8748713" y="4424363"/>
          <p14:tracePt t="18287" x="8732838" y="4424363"/>
          <p14:tracePt t="18293" x="8639175" y="4392613"/>
          <p14:tracePt t="18302" x="8607425" y="4392613"/>
          <p14:tracePt t="18310" x="8559800" y="4344988"/>
          <p14:tracePt t="18317" x="8480425" y="4344988"/>
          <p14:tracePt t="18326" x="8416925" y="4329113"/>
          <p14:tracePt t="18333" x="8323263" y="4329113"/>
          <p14:tracePt t="18341" x="8228013" y="4329113"/>
          <p14:tracePt t="18349" x="8101013" y="4329113"/>
          <p14:tracePt t="18357" x="8007350" y="4329113"/>
          <p14:tracePt t="18366" x="7943850" y="4329113"/>
          <p14:tracePt t="18373" x="7848600" y="4329113"/>
          <p14:tracePt t="18381" x="7754938" y="4329113"/>
          <p14:tracePt t="18389" x="7707313" y="4329113"/>
          <p14:tracePt t="18397" x="7612063" y="4360863"/>
          <p14:tracePt t="18405" x="7548563" y="4408488"/>
          <p14:tracePt t="18413" x="7469188" y="4440238"/>
          <p14:tracePt t="18421" x="7454900" y="4456113"/>
          <p14:tracePt t="18430" x="7439025" y="4487863"/>
          <p14:tracePt t="18437" x="7407275" y="4535488"/>
          <p14:tracePt t="18445" x="7359650" y="4629150"/>
          <p14:tracePt t="18453" x="7359650" y="4645025"/>
          <p14:tracePt t="18461" x="7359650" y="4692650"/>
          <p14:tracePt t="18469" x="7343775" y="4787900"/>
          <p14:tracePt t="18477" x="7343775" y="4803775"/>
          <p14:tracePt t="18486" x="7343775" y="4851400"/>
          <p14:tracePt t="18501" x="7343775" y="4930775"/>
          <p14:tracePt t="18509" x="7343775" y="4962525"/>
          <p14:tracePt t="18528" x="7343775" y="4976813"/>
          <p14:tracePt t="18534" x="7359650" y="5008563"/>
          <p14:tracePt t="18543" x="7407275" y="5040313"/>
          <p14:tracePt t="18550" x="7469188" y="5040313"/>
          <p14:tracePt t="18558" x="7516813" y="5056188"/>
          <p14:tracePt t="18566" x="7643813" y="5056188"/>
          <p14:tracePt t="18574" x="7739063" y="5056188"/>
          <p14:tracePt t="18582" x="7800975" y="5056188"/>
          <p14:tracePt t="18590" x="7927975" y="5056188"/>
          <p14:tracePt t="18598" x="7991475" y="5056188"/>
          <p14:tracePt t="18606" x="8039100" y="5056188"/>
          <p14:tracePt t="18614" x="8148638" y="5008563"/>
          <p14:tracePt t="18622" x="8180388" y="4976813"/>
          <p14:tracePt t="18630" x="8212138" y="4930775"/>
          <p14:tracePt t="18639" x="8243888" y="4899025"/>
          <p14:tracePt t="18654" x="8243888" y="4867275"/>
          <p14:tracePt t="18705" x="8275638" y="4851400"/>
          <p14:tracePt t="18729" x="8275638" y="4835525"/>
          <p14:tracePt t="18856" x="8259763" y="4819650"/>
          <p14:tracePt t="18906" x="8243888" y="4803775"/>
          <p14:tracePt t="18926" x="8212138" y="4803775"/>
          <p14:tracePt t="18935" x="8164513" y="4803775"/>
          <p14:tracePt t="18942" x="8132763" y="4803775"/>
          <p14:tracePt t="18950" x="8116888" y="4803775"/>
          <p14:tracePt t="18959" x="8070850" y="4803775"/>
          <p14:tracePt t="18966" x="8054975" y="4803775"/>
          <p14:tracePt t="18974" x="8039100" y="4819650"/>
          <p14:tracePt t="19017" x="8023225" y="4835525"/>
          <p14:tracePt t="19022" x="8023225" y="4867275"/>
          <p14:tracePt t="19039" x="8023225" y="4883150"/>
          <p14:tracePt t="19054" x="8023225" y="4914900"/>
          <p14:tracePt t="19062" x="8023225" y="4930775"/>
          <p14:tracePt t="19070" x="8039100" y="4930775"/>
          <p14:tracePt t="19087" x="8054975" y="4930775"/>
          <p14:tracePt t="19094" x="8070850" y="4930775"/>
          <p14:tracePt t="19110" x="8116888" y="4930775"/>
          <p14:tracePt t="19127" x="8148638" y="4930775"/>
          <p14:tracePt t="19134" x="8196263" y="4930775"/>
          <p14:tracePt t="19142" x="8212138" y="4930775"/>
          <p14:tracePt t="19150" x="8259763" y="4930775"/>
          <p14:tracePt t="19158" x="8275638" y="4914900"/>
          <p14:tracePt t="19166" x="8291513" y="4899025"/>
          <p14:tracePt t="19183" x="8307388" y="4883150"/>
          <p14:tracePt t="19191" x="8323263" y="4867275"/>
          <p14:tracePt t="19224" x="8323263" y="4835525"/>
          <p14:tracePt t="19231" x="8323263" y="4819650"/>
          <p14:tracePt t="19262" x="8323263" y="4803775"/>
          <p14:tracePt t="19295" x="8307388" y="4772025"/>
          <p14:tracePt t="19302" x="8212138" y="4772025"/>
          <p14:tracePt t="19310" x="8132763" y="4772025"/>
          <p14:tracePt t="19318" x="8116888" y="4772025"/>
          <p14:tracePt t="19326" x="8054975" y="4772025"/>
          <p14:tracePt t="19334" x="8039100" y="4772025"/>
          <p14:tracePt t="19342" x="8023225" y="4772025"/>
          <p14:tracePt t="19350" x="8007350" y="4772025"/>
          <p14:tracePt t="19505" x="8007350" y="4787900"/>
          <p14:tracePt t="19519" x="8023225" y="4803775"/>
          <p14:tracePt t="19535" x="8039100" y="4819650"/>
          <p14:tracePt t="19543" x="8070850" y="4819650"/>
          <p14:tracePt t="19550" x="8085138" y="4835525"/>
          <p14:tracePt t="19558" x="8101013" y="4867275"/>
          <p14:tracePt t="19574" x="8164513" y="4946650"/>
          <p14:tracePt t="19583" x="8180388" y="4946650"/>
          <p14:tracePt t="19590" x="8243888" y="4976813"/>
          <p14:tracePt t="19607" x="8259763" y="4992688"/>
          <p14:tracePt t="19614" x="8307388" y="5024438"/>
          <p14:tracePt t="19630" x="8370888" y="5056188"/>
          <p14:tracePt t="19638" x="8416925" y="5119688"/>
          <p14:tracePt t="19647" x="8496300" y="5151438"/>
          <p14:tracePt t="19654" x="8528050" y="5151438"/>
          <p14:tracePt t="19662" x="8607425" y="5199063"/>
          <p14:tracePt t="19670" x="8623300" y="5199063"/>
          <p14:tracePt t="19678" x="8686800" y="5230813"/>
          <p14:tracePt t="19695" x="8701088" y="5230813"/>
          <p14:tracePt t="19775" x="8716963" y="5230813"/>
          <p14:tracePt t="19782" x="8732838" y="5230813"/>
          <p14:tracePt t="19806" x="8732838" y="5199063"/>
          <p14:tracePt t="19814" x="8732838" y="5151438"/>
          <p14:tracePt t="19823" x="8764588" y="5119688"/>
          <p14:tracePt t="19839" x="8764588" y="5072063"/>
          <p14:tracePt t="19846" x="8764588" y="5056188"/>
          <p14:tracePt t="19854" x="8764588" y="5040313"/>
          <p14:tracePt t="19862" x="8764588" y="5024438"/>
          <p14:tracePt t="19888" x="8764588" y="4976813"/>
          <p14:tracePt t="19895" x="8764588" y="4962525"/>
          <p14:tracePt t="19902" x="8748713" y="4962525"/>
          <p14:tracePt t="19910" x="8732838" y="4946650"/>
          <p14:tracePt t="19918" x="8716963" y="4946650"/>
          <p14:tracePt t="19926" x="8701088" y="4946650"/>
          <p14:tracePt t="19935" x="8655050" y="4930775"/>
          <p14:tracePt t="19943" x="8591550" y="4930775"/>
          <p14:tracePt t="19950" x="8559800" y="4930775"/>
          <p14:tracePt t="19958" x="8480425" y="4930775"/>
          <p14:tracePt t="19966" x="8464550" y="4930775"/>
          <p14:tracePt t="19974" x="8385175" y="4930775"/>
          <p14:tracePt t="19982" x="8323263" y="4930775"/>
          <p14:tracePt t="19991" x="8228013" y="4930775"/>
          <p14:tracePt t="19998" x="8132763" y="4930775"/>
          <p14:tracePt t="20006" x="8039100" y="4930775"/>
          <p14:tracePt t="20014" x="7959725" y="4930775"/>
          <p14:tracePt t="20022" x="7896225" y="4930775"/>
          <p14:tracePt t="20030" x="7864475" y="4930775"/>
          <p14:tracePt t="20038" x="7848600" y="4930775"/>
          <p14:tracePt t="20047" x="7800975" y="4930775"/>
          <p14:tracePt t="20063" x="7770813" y="4930775"/>
          <p14:tracePt t="20079" x="7723188" y="4930775"/>
          <p14:tracePt t="20094" x="7675563" y="4930775"/>
          <p14:tracePt t="20110" x="7659688" y="4930775"/>
          <p14:tracePt t="20118" x="7627938" y="4930775"/>
          <p14:tracePt t="20126" x="7580313" y="4976813"/>
          <p14:tracePt t="20134" x="7500938" y="5024438"/>
          <p14:tracePt t="20142" x="7469188" y="5072063"/>
          <p14:tracePt t="20159" x="7439025" y="5087938"/>
          <p14:tracePt t="20167" x="7407275" y="5119688"/>
          <p14:tracePt t="20183" x="7407275" y="5199063"/>
          <p14:tracePt t="20190" x="7407275" y="5230813"/>
          <p14:tracePt t="20198" x="7407275" y="5278438"/>
          <p14:tracePt t="20206" x="7407275" y="5310188"/>
          <p14:tracePt t="20214" x="7407275" y="5356225"/>
          <p14:tracePt t="20222" x="7407275" y="5419725"/>
          <p14:tracePt t="20231" x="7407275" y="5483225"/>
          <p14:tracePt t="20238" x="7439025" y="5514975"/>
          <p14:tracePt t="20246" x="7500938" y="5562600"/>
          <p14:tracePt t="20254" x="7548563" y="5562600"/>
          <p14:tracePt t="20262" x="7612063" y="5626100"/>
          <p14:tracePt t="20278" x="7691438" y="5626100"/>
          <p14:tracePt t="20286" x="7754938" y="5626100"/>
          <p14:tracePt t="20295" x="7785100" y="5626100"/>
          <p14:tracePt t="20302" x="7959725" y="5657850"/>
          <p14:tracePt t="20310" x="8023225" y="5657850"/>
          <p14:tracePt t="20318" x="8070850" y="5657850"/>
          <p14:tracePt t="20326" x="8132763" y="5657850"/>
          <p14:tracePt t="20334" x="8228013" y="5657850"/>
          <p14:tracePt t="20343" x="8323263" y="5641975"/>
          <p14:tracePt t="20352" x="8355013" y="5641975"/>
          <p14:tracePt t="20359" x="8464550" y="5578475"/>
          <p14:tracePt t="20366" x="8512175" y="5578475"/>
          <p14:tracePt t="20374" x="8575675" y="5530850"/>
          <p14:tracePt t="20382" x="8623300" y="5530850"/>
          <p14:tracePt t="20390" x="8716963" y="5499100"/>
          <p14:tracePt t="20398" x="8780463" y="5483225"/>
          <p14:tracePt t="20406" x="8796338" y="5451475"/>
          <p14:tracePt t="20415" x="8812213" y="5435600"/>
          <p14:tracePt t="20422" x="8859838" y="5419725"/>
          <p14:tracePt t="20439" x="8907463" y="5324475"/>
          <p14:tracePt t="20446" x="8907463" y="5310188"/>
          <p14:tracePt t="20455" x="8907463" y="5262563"/>
          <p14:tracePt t="20463" x="8907463" y="5230813"/>
          <p14:tracePt t="20470" x="8907463" y="5151438"/>
          <p14:tracePt t="20480" x="8907463" y="5135563"/>
          <p14:tracePt t="20486" x="8907463" y="5103813"/>
          <p14:tracePt t="20502" x="8907463" y="5056188"/>
          <p14:tracePt t="20519" x="8907463" y="5040313"/>
          <p14:tracePt t="20527" x="8907463" y="4976813"/>
          <p14:tracePt t="20535" x="8859838" y="4930775"/>
          <p14:tracePt t="20544" x="8843963" y="4930775"/>
          <p14:tracePt t="20550" x="8748713" y="4883150"/>
          <p14:tracePt t="20558" x="8623300" y="4883150"/>
          <p14:tracePt t="20567" x="8528050" y="4867275"/>
          <p14:tracePt t="20575" x="8385175" y="4867275"/>
          <p14:tracePt t="20583" x="8259763" y="4867275"/>
          <p14:tracePt t="20590" x="8196263" y="4867275"/>
          <p14:tracePt t="20598" x="8101013" y="4867275"/>
          <p14:tracePt t="20607" x="8054975" y="4867275"/>
          <p14:tracePt t="20614" x="8039100" y="4867275"/>
          <p14:tracePt t="20623" x="8023225" y="4867275"/>
          <p14:tracePt t="20656" x="8007350" y="4867275"/>
          <p14:tracePt t="20729" x="8007350" y="4899025"/>
          <p14:tracePt t="20744" x="8039100" y="4976813"/>
          <p14:tracePt t="20751" x="8054975" y="4992688"/>
          <p14:tracePt t="20759" x="8070850" y="5008563"/>
          <p14:tracePt t="20767" x="8085138" y="5024438"/>
          <p14:tracePt t="20776" x="8132763" y="5024438"/>
          <p14:tracePt t="20783" x="8164513" y="5056188"/>
          <p14:tracePt t="20792" x="8275638" y="5072063"/>
          <p14:tracePt t="20799" x="8339138" y="5103813"/>
          <p14:tracePt t="20808" x="8355013" y="5119688"/>
          <p14:tracePt t="20815" x="8370888" y="5119688"/>
          <p14:tracePt t="20823" x="8416925" y="5183188"/>
          <p14:tracePt t="20840" x="8480425" y="5230813"/>
          <p14:tracePt t="20848" x="8496300" y="5246688"/>
          <p14:tracePt t="20864" x="8528050" y="5262563"/>
          <p14:tracePt t="20914" x="8528050" y="5278438"/>
          <p14:tracePt t="20928" x="8528050" y="5294313"/>
          <p14:tracePt t="20936" x="8528050" y="5340350"/>
          <p14:tracePt t="20994" x="8528050" y="5356225"/>
          <p14:tracePt t="21059" x="8559800" y="5324475"/>
          <p14:tracePt t="21063" x="8559800" y="5310188"/>
          <p14:tracePt t="21071" x="8559800" y="5246688"/>
          <p14:tracePt t="21088" x="8559800" y="5214938"/>
          <p14:tracePt t="21123" x="8559800" y="5167313"/>
          <p14:tracePt t="21210" x="8559800" y="5151438"/>
          <p14:tracePt t="21232" x="8559800" y="5199063"/>
          <p14:tracePt t="21248" x="8559800" y="5214938"/>
          <p14:tracePt t="21255" x="8559800" y="5230813"/>
          <p14:tracePt t="21263" x="8559800" y="5246688"/>
          <p14:tracePt t="21280" x="8607425" y="5294313"/>
          <p14:tracePt t="21296" x="8623300" y="5324475"/>
          <p14:tracePt t="21303" x="8670925" y="5372100"/>
          <p14:tracePt t="21329" x="8701088" y="5372100"/>
          <p14:tracePt t="21336" x="8748713" y="5419725"/>
          <p14:tracePt t="21343" x="8764588" y="5419725"/>
          <p14:tracePt t="21359" x="8812213" y="5419725"/>
          <p14:tracePt t="21367" x="8828088" y="5419725"/>
          <p14:tracePt t="21375" x="8843963" y="5419725"/>
          <p14:tracePt t="21383" x="8859838" y="5419725"/>
          <p14:tracePt t="21392" x="8875713" y="5419725"/>
          <p14:tracePt t="21399" x="8907463" y="5419725"/>
          <p14:tracePt t="21425" x="8955088" y="5419725"/>
          <p14:tracePt t="21439" x="9001125" y="5324475"/>
          <p14:tracePt t="21448" x="9032875" y="5294313"/>
          <p14:tracePt t="21455" x="9048750" y="5262563"/>
          <p14:tracePt t="21463" x="9080500" y="5199063"/>
          <p14:tracePt t="21471" x="9112250" y="5072063"/>
          <p14:tracePt t="21479" x="9128125" y="5040313"/>
          <p14:tracePt t="21488" x="9159875" y="4899025"/>
          <p14:tracePt t="21495" x="9207500" y="4835525"/>
          <p14:tracePt t="21503" x="9207500" y="4819650"/>
          <p14:tracePt t="21511" x="9207500" y="4803775"/>
          <p14:tracePt t="21519" x="9223375" y="4708525"/>
          <p14:tracePt t="21769" x="9223375" y="4740275"/>
          <p14:tracePt t="21775" x="9191625" y="4787900"/>
          <p14:tracePt t="21784" x="9175750" y="4819650"/>
          <p14:tracePt t="21791" x="9112250" y="4867275"/>
          <p14:tracePt t="21800" x="9001125" y="5008563"/>
          <p14:tracePt t="21807" x="8923338" y="5087938"/>
          <p14:tracePt t="21815" x="8764588" y="5278438"/>
          <p14:tracePt t="21823" x="8607425" y="5372100"/>
          <p14:tracePt t="21831" x="8385175" y="5499100"/>
          <p14:tracePt t="21839" x="8275638" y="5546725"/>
          <p14:tracePt t="21847" x="8101013" y="5578475"/>
          <p14:tracePt t="21856" x="8039100" y="5594350"/>
          <p14:tracePt t="21863" x="8023225" y="5594350"/>
          <p14:tracePt t="21879" x="7991475" y="5594350"/>
          <p14:tracePt t="21928" x="7959725" y="5594350"/>
          <p14:tracePt t="21944" x="7943850" y="5578475"/>
          <p14:tracePt t="21960" x="7943850" y="5562600"/>
          <p14:tracePt t="21975" x="7943850" y="5514975"/>
          <p14:tracePt t="22000" x="7943850" y="5499100"/>
          <p14:tracePt t="22058" x="7943850" y="5483225"/>
          <p14:tracePt t="22081" x="7959725" y="5483225"/>
          <p14:tracePt t="22088" x="7975600" y="5467350"/>
          <p14:tracePt t="22112" x="7991475" y="5451475"/>
          <p14:tracePt t="22120" x="8007350" y="5451475"/>
          <p14:tracePt t="22128" x="8054975" y="5451475"/>
          <p14:tracePt t="22135" x="8070850" y="5419725"/>
          <p14:tracePt t="22143" x="8085138" y="5403850"/>
          <p14:tracePt t="22160" x="8101013" y="5387975"/>
          <p14:tracePt t="22242" x="8116888" y="5356225"/>
          <p14:tracePt t="22247" x="8148638" y="5340350"/>
          <p14:tracePt t="22272" x="8164513" y="5310188"/>
          <p14:tracePt t="22672" x="8164513" y="5294313"/>
          <p14:tracePt t="24241" x="8164513" y="5278438"/>
          <p14:tracePt t="26210" x="8116888" y="5262563"/>
          <p14:tracePt t="26217" x="8101013" y="5246688"/>
          <p14:tracePt t="26226" x="8085138" y="5230813"/>
          <p14:tracePt t="26233" x="8054975" y="5167313"/>
          <p14:tracePt t="26241" x="8039100" y="5151438"/>
          <p14:tracePt t="26249" x="7927975" y="5103813"/>
          <p14:tracePt t="26258" x="7880350" y="5072063"/>
          <p14:tracePt t="26265" x="7864475" y="5072063"/>
          <p14:tracePt t="26273" x="7832725" y="5040313"/>
          <p14:tracePt t="26281" x="7800975" y="4992688"/>
          <p14:tracePt t="26289" x="7785100" y="4976813"/>
          <p14:tracePt t="26297" x="7770813" y="4962525"/>
          <p14:tracePt t="26305" x="7754938" y="4946650"/>
          <p14:tracePt t="26313" x="7739063" y="4914900"/>
          <p14:tracePt t="26321" x="7739063" y="4899025"/>
          <p14:tracePt t="26330" x="7739063" y="4883150"/>
          <p14:tracePt t="26338" x="7707313" y="4867275"/>
          <p14:tracePt t="26585" x="7723188" y="4787900"/>
          <p14:tracePt t="26593" x="7739063" y="4708525"/>
          <p14:tracePt t="26601" x="7770813" y="4676775"/>
          <p14:tracePt t="26609" x="7816850" y="4567238"/>
          <p14:tracePt t="26617" x="7864475" y="4503738"/>
          <p14:tracePt t="26625" x="7880350" y="4456113"/>
          <p14:tracePt t="26633" x="7959725" y="4376738"/>
          <p14:tracePt t="26642" x="7959725" y="4360863"/>
          <p14:tracePt t="26649" x="7959725" y="4344988"/>
          <p14:tracePt t="26657" x="7991475" y="4313238"/>
          <p14:tracePt t="26665" x="7991475" y="4283075"/>
          <p14:tracePt t="26673" x="8039100" y="4219575"/>
          <p14:tracePt t="26690" x="8054975" y="4203700"/>
          <p14:tracePt t="26698" x="8070850" y="4187825"/>
          <p14:tracePt t="26705" x="8101013" y="4156075"/>
          <p14:tracePt t="26713" x="8148638" y="4076700"/>
          <p14:tracePt t="26721" x="8164513" y="4029075"/>
          <p14:tracePt t="26730" x="8180388" y="4013200"/>
          <p14:tracePt t="26737" x="8228013" y="3949700"/>
          <p14:tracePt t="26746" x="8243888" y="3919538"/>
          <p14:tracePt t="26754" x="8259763" y="3887788"/>
          <p14:tracePt t="26762" x="8307388" y="3840163"/>
          <p14:tracePt t="26769" x="8323263" y="3808413"/>
          <p14:tracePt t="26778" x="8339138" y="3776663"/>
          <p14:tracePt t="26785" x="8385175" y="3729038"/>
          <p14:tracePt t="26794" x="8401050" y="3665538"/>
          <p14:tracePt t="26801" x="8432800" y="3633788"/>
          <p14:tracePt t="26810" x="8448675" y="3602038"/>
          <p14:tracePt t="26826" x="8464550" y="3587750"/>
          <p14:tracePt t="26833" x="8480425" y="3571875"/>
          <p14:tracePt t="26849" x="8496300" y="3556000"/>
          <p14:tracePt t="26858" x="8543925" y="3492500"/>
          <p14:tracePt t="26874" x="8591550" y="3413125"/>
          <p14:tracePt t="26882" x="8607425" y="3397250"/>
          <p14:tracePt t="26889" x="8670925" y="3333750"/>
          <p14:tracePt t="26897" x="8686800" y="3286125"/>
          <p14:tracePt t="26905" x="8716963" y="3270250"/>
          <p14:tracePt t="26913" x="8732838" y="3240088"/>
          <p14:tracePt t="26921" x="8748713" y="3208338"/>
          <p14:tracePt t="26929" x="8780463" y="3192463"/>
          <p14:tracePt t="26937" x="8812213" y="3144838"/>
          <p14:tracePt t="26946" x="8812213" y="3081338"/>
          <p14:tracePt t="26954" x="8828088" y="3017838"/>
          <p14:tracePt t="26961" x="8843963" y="3001963"/>
          <p14:tracePt t="26970" x="8875713" y="2986088"/>
          <p14:tracePt t="26977" x="8891588" y="2954338"/>
          <p14:tracePt t="26986" x="8907463" y="2922588"/>
          <p14:tracePt t="28141" x="8907463" y="2908300"/>
          <p14:tracePt t="28147" x="8828088" y="2938463"/>
          <p14:tracePt t="28154" x="8655050" y="2986088"/>
          <p14:tracePt t="28164" x="8355013" y="3065463"/>
          <p14:tracePt t="28170" x="8085138" y="3192463"/>
          <p14:tracePt t="28178" x="7770813" y="3302000"/>
          <p14:tracePt t="28186" x="7469188" y="3365500"/>
          <p14:tracePt t="28194" x="7169150" y="3540125"/>
          <p14:tracePt t="28202" x="6980238" y="3633788"/>
          <p14:tracePt t="28210" x="6838950" y="3649663"/>
          <p14:tracePt t="28218" x="6823075" y="3681413"/>
          <p14:tracePt t="28226" x="6807200" y="3681413"/>
          <p14:tracePt t="28381" x="6791325" y="3681413"/>
          <p14:tracePt t="28388" x="6743700" y="3681413"/>
          <p14:tracePt t="28402" x="6711950" y="3681413"/>
          <p14:tracePt t="28563" x="6696075" y="3697288"/>
          <p14:tracePt t="28924" x="6711950" y="3665538"/>
          <p14:tracePt t="28931" x="6759575" y="3617913"/>
          <p14:tracePt t="28939" x="6838950" y="3524250"/>
          <p14:tracePt t="28946" x="6900863" y="3476625"/>
          <p14:tracePt t="28955" x="6948488" y="3429000"/>
          <p14:tracePt t="28962" x="6980238" y="3381375"/>
          <p14:tracePt t="28970" x="7059613" y="3286125"/>
          <p14:tracePt t="28978" x="7123113" y="3208338"/>
          <p14:tracePt t="28986" x="7169150" y="3160713"/>
          <p14:tracePt t="28996" x="7216775" y="3097213"/>
          <p14:tracePt t="29002" x="7232650" y="3065463"/>
          <p14:tracePt t="29010" x="7296150" y="3033713"/>
          <p14:tracePt t="29018" x="7343775" y="2986088"/>
          <p14:tracePt t="29026" x="7423150" y="2876550"/>
          <p14:tracePt t="29034" x="7469188" y="2844800"/>
          <p14:tracePt t="29042" x="7532688" y="2765425"/>
          <p14:tracePt t="29050" x="7580313" y="2749550"/>
          <p14:tracePt t="29059" x="7627938" y="2670175"/>
          <p14:tracePt t="29066" x="7691438" y="2654300"/>
          <p14:tracePt t="29074" x="7723188" y="2622550"/>
          <p14:tracePt t="29082" x="7739063" y="2606675"/>
          <p14:tracePt t="29149" x="7770813" y="2574925"/>
          <p14:tracePt t="29155" x="7785100" y="2560638"/>
          <p14:tracePt t="29163" x="7832725" y="2497138"/>
          <p14:tracePt t="29171" x="7943850" y="2417763"/>
          <p14:tracePt t="29180" x="7991475" y="2370138"/>
          <p14:tracePt t="29187" x="8085138" y="2338388"/>
          <p14:tracePt t="29195" x="8196263" y="2228850"/>
          <p14:tracePt t="29203" x="8307388" y="2149475"/>
          <p14:tracePt t="29212" x="8370888" y="2101850"/>
          <p14:tracePt t="29220" x="8448675" y="2022475"/>
          <p14:tracePt t="29228" x="8559800" y="1974850"/>
          <p14:tracePt t="29236" x="8655050" y="1895475"/>
          <p14:tracePt t="29243" x="8828088" y="1706563"/>
          <p14:tracePt t="29251" x="8891588" y="1627188"/>
          <p14:tracePt t="29259" x="9080500" y="1501775"/>
          <p14:tracePt t="29267" x="9159875" y="1422400"/>
          <p14:tracePt t="29275" x="9301163" y="1343025"/>
          <p14:tracePt t="29283" x="9428163" y="1216025"/>
          <p14:tracePt t="29291" x="9601200" y="1169988"/>
          <p14:tracePt t="29300" x="9744075" y="1074738"/>
          <p14:tracePt t="29308" x="9871075" y="963613"/>
          <p14:tracePt t="29315" x="10012363" y="900113"/>
          <p14:tracePt t="29324" x="10059988" y="854075"/>
          <p14:tracePt t="29331" x="10123488" y="790575"/>
          <p14:tracePt t="29340" x="10171113" y="758825"/>
          <p14:tracePt t="29347" x="10264775" y="679450"/>
          <p14:tracePt t="29355" x="10296525" y="679450"/>
          <p14:tracePt t="29363" x="10328275" y="647700"/>
          <p14:tracePt t="29372" x="10375900" y="615950"/>
          <p14:tracePt t="29379" x="10391775" y="584200"/>
          <p14:tracePt t="29388" x="10407650" y="568325"/>
          <p14:tracePt t="29395" x="10455275" y="536575"/>
          <p14:tracePt t="29404" x="10471150" y="520700"/>
          <p14:tracePt t="29411" x="10487025" y="506413"/>
          <p14:tracePt t="29419" x="10548938" y="506413"/>
          <p14:tracePt t="29427" x="10628313" y="458788"/>
          <p14:tracePt t="29435" x="10691813" y="379413"/>
          <p14:tracePt t="29444" x="10802938" y="331788"/>
          <p14:tracePt t="29452" x="10991850" y="204788"/>
          <p14:tracePt t="29459" x="11055350" y="142875"/>
          <p14:tracePt t="29468" x="11133138" y="63500"/>
          <p14:tracePt t="29475" x="11276013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7" name="Group 103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6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7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2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6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7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2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3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4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5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  -BY	</a:t>
            </a:r>
            <a:endParaRPr lang="en-US" sz="4000" dirty="0"/>
          </a:p>
        </p:txBody>
      </p:sp>
      <p:sp>
        <p:nvSpPr>
          <p:cNvPr id="148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7"/>
            <a:ext cx="763192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hlinkClick r:id="rId5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NENAVATH SURESH KUMAR -21114066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T.S.S. SUNDAR -21114102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NIMMALA SAI BHARGAV -21114067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SAPAVATH YASHWANTH KRISHNA -21114093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SANI SHASHI PRANEETH -21114089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KPV ANIL -21114048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62A8D-2844-F43D-C49D-22EFE4F2F77E}"/>
              </a:ext>
            </a:extLst>
          </p:cNvPr>
          <p:cNvSpPr txBox="1"/>
          <p:nvPr/>
        </p:nvSpPr>
        <p:spPr>
          <a:xfrm>
            <a:off x="5540349" y="5850494"/>
            <a:ext cx="230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8"/>
    </mc:Choice>
    <mc:Fallback xmlns="">
      <p:transition spd="slow" advTm="88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6" name="Rectangle 66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35B86-9F66-90A5-402A-08076C33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TEACHER</a:t>
            </a:r>
          </a:p>
        </p:txBody>
      </p:sp>
      <p:sp useBgFill="1">
        <p:nvSpPr>
          <p:cNvPr id="14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Graphic 5" descr="Teacher">
            <a:extLst>
              <a:ext uri="{FF2B5EF4-FFF2-40B4-BE49-F238E27FC236}">
                <a16:creationId xmlns:a16="http://schemas.microsoft.com/office/drawing/2014/main" id="{41F88518-61F2-13E7-E2F0-C67C1131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0539" y="1136606"/>
            <a:ext cx="457729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8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1BD0-6BA8-E82A-7F29-72F54397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b="1" i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TEACHER SIGN-IN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81DA66-599A-D77F-E4EC-08137CB1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17" y="103703"/>
            <a:ext cx="2717504" cy="6650594"/>
          </a:xfrm>
          <a:prstGeom prst="round2DiagRect">
            <a:avLst>
              <a:gd name="adj1" fmla="val 119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993E1E7-F182-780C-BE12-9A37B4E0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13" y="1810691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In the SIGN-IN PAGE Teacher need to enter his/her registered details.</a:t>
            </a:r>
          </a:p>
          <a:p>
            <a:r>
              <a:rPr lang="en-US" dirty="0"/>
              <a:t>If not registered then they need to click the “Register now” button which takes them to the Register page where they have to enter their details and click Sign-up.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306A4E8-6AB3-13E9-F223-A7AEEC5EBCE6}"/>
              </a:ext>
            </a:extLst>
          </p:cNvPr>
          <p:cNvSpPr/>
          <p:nvPr/>
        </p:nvSpPr>
        <p:spPr>
          <a:xfrm rot="21003423">
            <a:off x="8103632" y="4598475"/>
            <a:ext cx="1096612" cy="375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9" name="Picture 4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C20C7B-3E79-A9F5-AD65-424379D46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0696" r="4074" b="38352"/>
          <a:stretch/>
        </p:blipFill>
        <p:spPr>
          <a:xfrm>
            <a:off x="1141413" y="5066008"/>
            <a:ext cx="3240326" cy="157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52C55E7-6B32-C6EE-92C7-D39B65553E1F}"/>
              </a:ext>
            </a:extLst>
          </p:cNvPr>
          <p:cNvSpPr txBox="1"/>
          <p:nvPr/>
        </p:nvSpPr>
        <p:spPr>
          <a:xfrm>
            <a:off x="3814716" y="5934670"/>
            <a:ext cx="2996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0000"/>
                </a:highlight>
              </a:rPr>
              <a:t>NOTE: If student enter non-registered mail then we get this error message.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2BE92A-F504-79E0-2A09-20FF71455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294" y="69078"/>
            <a:ext cx="2862011" cy="66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81"/>
    </mc:Choice>
    <mc:Fallback xmlns="">
      <p:transition spd="slow" advTm="65781"/>
    </mc:Fallback>
  </mc:AlternateContent>
  <p:extLst>
    <p:ext uri="{3A86A75C-4F4B-4683-9AE1-C65F6400EC91}">
      <p14:laserTraceLst xmlns:p14="http://schemas.microsoft.com/office/powerpoint/2010/main">
        <p14:tracePtLst>
          <p14:tracePt t="438" x="0" y="0"/>
        </p14:tracePtLst>
        <p14:tracePtLst>
          <p14:tracePt t="880" x="4603750" y="6248400"/>
          <p14:tracePt t="1413" x="2936875" y="6462713"/>
          <p14:tracePt t="1422" x="2968625" y="6130925"/>
          <p14:tracePt t="1429" x="3048000" y="5830888"/>
          <p14:tracePt t="1438" x="3143250" y="5483225"/>
          <p14:tracePt t="1445" x="3427413" y="5008563"/>
          <p14:tracePt t="1453" x="3600450" y="4629150"/>
          <p14:tracePt t="1461" x="3695700" y="4313238"/>
          <p14:tracePt t="1469" x="3852863" y="4156075"/>
          <p14:tracePt t="1477" x="3916363" y="3981450"/>
          <p14:tracePt t="1485" x="3963988" y="3935413"/>
          <p14:tracePt t="1493" x="3979863" y="3871913"/>
          <p14:tracePt t="1510" x="4059238" y="3824288"/>
          <p14:tracePt t="1518" x="4106863" y="3776663"/>
          <p14:tracePt t="1525" x="4137025" y="3744913"/>
          <p14:tracePt t="1533" x="4152900" y="3729038"/>
          <p14:tracePt t="1542" x="4184650" y="3713163"/>
          <p14:tracePt t="1549" x="4200525" y="3713163"/>
          <p14:tracePt t="1557" x="4232275" y="3681413"/>
          <p14:tracePt t="1565" x="4279900" y="3649663"/>
          <p14:tracePt t="1573" x="4295775" y="3633788"/>
          <p14:tracePt t="1581" x="4343400" y="3602038"/>
          <p14:tracePt t="1589" x="4421188" y="3460750"/>
          <p14:tracePt t="1598" x="4468813" y="3413125"/>
          <p14:tracePt t="1605" x="4484688" y="3397250"/>
          <p14:tracePt t="1630" x="4548188" y="3349625"/>
          <p14:tracePt t="1637" x="4564063" y="3333750"/>
          <p14:tracePt t="1645" x="4675188" y="3317875"/>
          <p14:tracePt t="1653" x="4784725" y="3208338"/>
          <p14:tracePt t="1662" x="4943475" y="3081338"/>
          <p14:tracePt t="1669" x="5211763" y="2844800"/>
          <p14:tracePt t="1677" x="5416550" y="2670175"/>
          <p14:tracePt t="1685" x="5684838" y="2513013"/>
          <p14:tracePt t="1693" x="6096000" y="2243138"/>
          <p14:tracePt t="1702" x="6364288" y="2149475"/>
          <p14:tracePt t="1709" x="6664325" y="2038350"/>
          <p14:tracePt t="1717" x="6932613" y="1974850"/>
          <p14:tracePt t="1726" x="7027863" y="1958975"/>
          <p14:tracePt t="1733" x="7091363" y="1927225"/>
          <p14:tracePt t="1741" x="7154863" y="1927225"/>
          <p14:tracePt t="1749" x="7185025" y="1911350"/>
          <p14:tracePt t="1871" x="7216775" y="1911350"/>
          <p14:tracePt t="1878" x="7216775" y="1958975"/>
          <p14:tracePt t="1886" x="7216775" y="2054225"/>
          <p14:tracePt t="1894" x="7216775" y="2149475"/>
          <p14:tracePt t="1903" x="7185025" y="2290763"/>
          <p14:tracePt t="1910" x="7123113" y="2386013"/>
          <p14:tracePt t="1918" x="7107238" y="2528888"/>
          <p14:tracePt t="1926" x="6980238" y="2717800"/>
          <p14:tracePt t="1934" x="6916738" y="2828925"/>
          <p14:tracePt t="1943" x="6807200" y="2970213"/>
          <p14:tracePt t="1950" x="6680200" y="3128963"/>
          <p14:tracePt t="1958" x="6600825" y="3192463"/>
          <p14:tracePt t="1966" x="6553200" y="3240088"/>
          <p14:tracePt t="1974" x="6507163" y="3317875"/>
          <p14:tracePt t="1982" x="6475413" y="3365500"/>
          <p14:tracePt t="2055" x="6443663" y="3365500"/>
          <p14:tracePt t="2062" x="6443663" y="3317875"/>
          <p14:tracePt t="2070" x="6443663" y="3270250"/>
          <p14:tracePt t="2081" x="6443663" y="3176588"/>
          <p14:tracePt t="2086" x="6443663" y="3081338"/>
          <p14:tracePt t="2094" x="6507163" y="2986088"/>
          <p14:tracePt t="2102" x="6553200" y="2938463"/>
          <p14:tracePt t="2110" x="6664325" y="2828925"/>
          <p14:tracePt t="2118" x="6680200" y="2765425"/>
          <p14:tracePt t="2127" x="6759575" y="2717800"/>
          <p14:tracePt t="2134" x="6775450" y="2670175"/>
          <p14:tracePt t="2142" x="6791325" y="2654300"/>
          <p14:tracePt t="2158" x="6823075" y="2638425"/>
          <p14:tracePt t="2167" x="6838950" y="2622550"/>
          <p14:tracePt t="2175" x="6854825" y="2622550"/>
          <p14:tracePt t="2182" x="6869113" y="2622550"/>
          <p14:tracePt t="2190" x="6884988" y="2622550"/>
          <p14:tracePt t="2207" x="6932613" y="2622550"/>
          <p14:tracePt t="2223" x="6948488" y="2622550"/>
          <p14:tracePt t="2230" x="6980238" y="2622550"/>
          <p14:tracePt t="2238" x="6980238" y="2686050"/>
          <p14:tracePt t="2255" x="6980238" y="2733675"/>
          <p14:tracePt t="2262" x="6980238" y="2765425"/>
          <p14:tracePt t="2278" x="6980238" y="2781300"/>
          <p14:tracePt t="2287" x="6980238" y="2797175"/>
          <p14:tracePt t="2294" x="6980238" y="2892425"/>
          <p14:tracePt t="2302" x="6932613" y="2908300"/>
          <p14:tracePt t="2310" x="6916738" y="2922588"/>
          <p14:tracePt t="2318" x="6900863" y="2922588"/>
          <p14:tracePt t="2326" x="6884988" y="2938463"/>
          <p14:tracePt t="2334" x="6869113" y="2938463"/>
          <p14:tracePt t="2342" x="6838950" y="2938463"/>
          <p14:tracePt t="2350" x="6807200" y="2938463"/>
          <p14:tracePt t="2359" x="6791325" y="2938463"/>
          <p14:tracePt t="2366" x="6743700" y="2938463"/>
          <p14:tracePt t="2375" x="6680200" y="2938463"/>
          <p14:tracePt t="2382" x="6632575" y="2922588"/>
          <p14:tracePt t="2390" x="6616700" y="2892425"/>
          <p14:tracePt t="2398" x="6584950" y="2860675"/>
          <p14:tracePt t="2406" x="6569075" y="2844800"/>
          <p14:tracePt t="2423" x="6538913" y="2828925"/>
          <p14:tracePt t="2431" x="6523038" y="2797175"/>
          <p14:tracePt t="2455" x="6507163" y="2765425"/>
          <p14:tracePt t="2462" x="6491288" y="2749550"/>
          <p14:tracePt t="2470" x="6443663" y="2654300"/>
          <p14:tracePt t="2478" x="6443663" y="2638425"/>
          <p14:tracePt t="2486" x="6443663" y="2574925"/>
          <p14:tracePt t="2494" x="6443663" y="2544763"/>
          <p14:tracePt t="2502" x="6443663" y="2465388"/>
          <p14:tracePt t="2510" x="6443663" y="2433638"/>
          <p14:tracePt t="2518" x="6443663" y="2386013"/>
          <p14:tracePt t="2526" x="6491288" y="2338388"/>
          <p14:tracePt t="2534" x="6569075" y="2274888"/>
          <p14:tracePt t="2615" x="6569075" y="2259013"/>
          <p14:tracePt t="2623" x="6507163" y="2259013"/>
          <p14:tracePt t="2630" x="6491288" y="2259013"/>
          <p14:tracePt t="2638" x="6427788" y="2259013"/>
          <p14:tracePt t="2841" x="6411913" y="2259013"/>
          <p14:tracePt t="2921" x="6411913" y="2228850"/>
          <p14:tracePt t="2927" x="6300788" y="2054225"/>
          <p14:tracePt t="2934" x="6253163" y="1911350"/>
          <p14:tracePt t="2943" x="6191250" y="1817688"/>
          <p14:tracePt t="2951" x="6143625" y="1706563"/>
          <p14:tracePt t="2959" x="6143625" y="1611313"/>
          <p14:tracePt t="2966" x="6143625" y="1517650"/>
          <p14:tracePt t="2974" x="6143625" y="1358900"/>
          <p14:tracePt t="2982" x="6143625" y="1295400"/>
          <p14:tracePt t="2990" x="6143625" y="1122363"/>
          <p14:tracePt t="2998" x="6143625" y="1042988"/>
          <p14:tracePt t="3006" x="6143625" y="995363"/>
          <p14:tracePt t="3014" x="6143625" y="868363"/>
          <p14:tracePt t="3022" x="6207125" y="758825"/>
          <p14:tracePt t="3030" x="6269038" y="647700"/>
          <p14:tracePt t="3038" x="6269038" y="584200"/>
          <p14:tracePt t="3046" x="6316663" y="490538"/>
          <p14:tracePt t="3054" x="6364288" y="379413"/>
          <p14:tracePt t="3062" x="6459538" y="236538"/>
          <p14:tracePt t="3070" x="6523038" y="47625"/>
          <p14:tracePt t="3326" x="6569075" y="95250"/>
          <p14:tracePt t="3334" x="6507163" y="142875"/>
          <p14:tracePt t="3342" x="6459538" y="204788"/>
          <p14:tracePt t="3350" x="6316663" y="315913"/>
          <p14:tracePt t="3358" x="6159500" y="442913"/>
          <p14:tracePt t="3366" x="6032500" y="474663"/>
          <p14:tracePt t="3374" x="5875338" y="584200"/>
          <p14:tracePt t="3382" x="5732463" y="647700"/>
          <p14:tracePt t="3390" x="5622925" y="695325"/>
          <p14:tracePt t="3398" x="5400675" y="790575"/>
          <p14:tracePt t="3406" x="5259388" y="915988"/>
          <p14:tracePt t="3414" x="5116513" y="947738"/>
          <p14:tracePt t="3422" x="5022850" y="963613"/>
          <p14:tracePt t="3430" x="4943475" y="995363"/>
          <p14:tracePt t="3529" x="4927600" y="1042988"/>
          <p14:tracePt t="3534" x="4911725" y="1042988"/>
          <p14:tracePt t="3542" x="4848225" y="1058863"/>
          <p14:tracePt t="3551" x="4737100" y="1138238"/>
          <p14:tracePt t="3558" x="4611688" y="1138238"/>
          <p14:tracePt t="3566" x="4500563" y="1185863"/>
          <p14:tracePt t="3574" x="4327525" y="1279525"/>
          <p14:tracePt t="3582" x="4232275" y="1279525"/>
          <p14:tracePt t="3590" x="4106863" y="1279525"/>
          <p14:tracePt t="3598" x="4011613" y="1279525"/>
          <p14:tracePt t="3606" x="3932238" y="1279525"/>
          <p14:tracePt t="3614" x="3868738" y="1279525"/>
          <p14:tracePt t="3622" x="3852863" y="1279525"/>
          <p14:tracePt t="3630" x="3790950" y="1295400"/>
          <p14:tracePt t="3638" x="3759200" y="1295400"/>
          <p14:tracePt t="3646" x="3727450" y="1295400"/>
          <p14:tracePt t="3816" x="3711575" y="1295400"/>
          <p14:tracePt t="3822" x="3648075" y="1295400"/>
          <p14:tracePt t="3831" x="3584575" y="1295400"/>
          <p14:tracePt t="3839" x="3490913" y="1295400"/>
          <p14:tracePt t="3846" x="3363913" y="1263650"/>
          <p14:tracePt t="3854" x="3300413" y="1263650"/>
          <p14:tracePt t="3862" x="3221038" y="1216025"/>
          <p14:tracePt t="3896" x="3205163" y="1216025"/>
          <p14:tracePt t="3920" x="3190875" y="1216025"/>
          <p14:tracePt t="3943" x="3175000" y="1216025"/>
          <p14:tracePt t="4124" x="3143250" y="1216025"/>
          <p14:tracePt t="4160" x="3127375" y="1216025"/>
          <p14:tracePt t="4175" x="3111500" y="1216025"/>
          <p14:tracePt t="4183" x="3095625" y="1216025"/>
          <p14:tracePt t="6819" x="3079750" y="1216025"/>
          <p14:tracePt t="6833" x="3095625" y="1263650"/>
          <p14:tracePt t="6841" x="3111500" y="1263650"/>
          <p14:tracePt t="6848" x="3143250" y="1279525"/>
          <p14:tracePt t="6872" x="3159125" y="1279525"/>
          <p14:tracePt t="6881" x="3175000" y="1279525"/>
          <p14:tracePt t="6888" x="3190875" y="1279525"/>
          <p14:tracePt t="6897" x="3221038" y="1279525"/>
          <p14:tracePt t="6904" x="3252788" y="1279525"/>
          <p14:tracePt t="6912" x="3268663" y="1279525"/>
          <p14:tracePt t="6920" x="3300413" y="1279525"/>
          <p14:tracePt t="6928" x="3316288" y="1279525"/>
          <p14:tracePt t="6969" x="3363913" y="1279525"/>
          <p14:tracePt t="6977" x="3379788" y="1279525"/>
          <p14:tracePt t="6985" x="3395663" y="1279525"/>
          <p14:tracePt t="6992" x="3411538" y="1279525"/>
          <p14:tracePt t="7000" x="3475038" y="1247775"/>
          <p14:tracePt t="7017" x="3521075" y="1247775"/>
          <p14:tracePt t="7024" x="3552825" y="1231900"/>
          <p14:tracePt t="7032" x="3600450" y="1231900"/>
          <p14:tracePt t="7040" x="3632200" y="1231900"/>
          <p14:tracePt t="7049" x="3711575" y="1231900"/>
          <p14:tracePt t="7056" x="3775075" y="1231900"/>
          <p14:tracePt t="7064" x="3821113" y="1231900"/>
          <p14:tracePt t="7072" x="3916363" y="1231900"/>
          <p14:tracePt t="7081" x="3948113" y="1231900"/>
          <p14:tracePt t="7088" x="4011613" y="1231900"/>
          <p14:tracePt t="7096" x="4137025" y="1231900"/>
          <p14:tracePt t="7104" x="4232275" y="1231900"/>
          <p14:tracePt t="7112" x="4327525" y="1231900"/>
          <p14:tracePt t="7120" x="4468813" y="1263650"/>
          <p14:tracePt t="7128" x="4564063" y="1263650"/>
          <p14:tracePt t="7136" x="4722813" y="1295400"/>
          <p14:tracePt t="7144" x="4864100" y="1327150"/>
          <p14:tracePt t="7152" x="5037138" y="1358900"/>
          <p14:tracePt t="7160" x="5132388" y="1358900"/>
          <p14:tracePt t="7168" x="5227638" y="1358900"/>
          <p14:tracePt t="7176" x="5291138" y="1358900"/>
          <p14:tracePt t="7184" x="5416550" y="1374775"/>
          <p14:tracePt t="7192" x="5495925" y="1374775"/>
          <p14:tracePt t="7200" x="5559425" y="1374775"/>
          <p14:tracePt t="7209" x="5653088" y="1374775"/>
          <p14:tracePt t="7216" x="5748338" y="1406525"/>
          <p14:tracePt t="7224" x="5875338" y="1406525"/>
          <p14:tracePt t="7232" x="5984875" y="1422400"/>
          <p14:tracePt t="7240" x="6111875" y="1454150"/>
          <p14:tracePt t="7248" x="6284913" y="1454150"/>
          <p14:tracePt t="7256" x="6411913" y="1454150"/>
          <p14:tracePt t="7264" x="6584950" y="1454150"/>
          <p14:tracePt t="7272" x="6807200" y="1454150"/>
          <p14:tracePt t="7280" x="6964363" y="1454150"/>
          <p14:tracePt t="7288" x="7185025" y="1454150"/>
          <p14:tracePt t="7296" x="7439025" y="1454150"/>
          <p14:tracePt t="7304" x="7659688" y="1517650"/>
          <p14:tracePt t="7313" x="7959725" y="1547813"/>
          <p14:tracePt t="7320" x="8259763" y="1611313"/>
          <p14:tracePt t="7328" x="8512175" y="1643063"/>
          <p14:tracePt t="7336" x="8655050" y="1706563"/>
          <p14:tracePt t="7344" x="8764588" y="1738313"/>
          <p14:tracePt t="7352" x="8859838" y="1738313"/>
          <p14:tracePt t="7360" x="8923338" y="1785938"/>
          <p14:tracePt t="7369" x="8986838" y="1801813"/>
          <p14:tracePt t="7376" x="9032875" y="1801813"/>
          <p14:tracePt t="7435" x="9048750" y="1801813"/>
          <p14:tracePt t="7440" x="9096375" y="1817688"/>
          <p14:tracePt t="7448" x="9159875" y="1865313"/>
          <p14:tracePt t="7456" x="9239250" y="1895475"/>
          <p14:tracePt t="7464" x="9332913" y="1943100"/>
          <p14:tracePt t="7473" x="9364663" y="1943100"/>
          <p14:tracePt t="7480" x="9444038" y="1990725"/>
          <p14:tracePt t="7488" x="9491663" y="2006600"/>
          <p14:tracePt t="7497" x="9507538" y="2022475"/>
          <p14:tracePt t="7504" x="9523413" y="2022475"/>
          <p14:tracePt t="7610" x="9539288" y="2022475"/>
          <p14:tracePt t="7616" x="9586913" y="2022475"/>
          <p14:tracePt t="7624" x="9601200" y="2022475"/>
          <p14:tracePt t="7632" x="9632950" y="2022475"/>
          <p14:tracePt t="7640" x="9648825" y="2022475"/>
          <p14:tracePt t="7656" x="9696450" y="2022475"/>
          <p14:tracePt t="7664" x="9712325" y="2022475"/>
          <p14:tracePt t="7672" x="9775825" y="2022475"/>
          <p14:tracePt t="7681" x="9807575" y="2022475"/>
          <p14:tracePt t="7688" x="9886950" y="1990725"/>
          <p14:tracePt t="7696" x="9980613" y="1990725"/>
          <p14:tracePt t="7705" x="10012363" y="1990725"/>
          <p14:tracePt t="7713" x="10059988" y="1990725"/>
          <p14:tracePt t="7720" x="10075863" y="1974850"/>
          <p14:tracePt t="7778" x="10091738" y="1974850"/>
          <p14:tracePt t="7785" x="10107613" y="1974850"/>
          <p14:tracePt t="7792" x="10123488" y="2006600"/>
          <p14:tracePt t="7800" x="10139363" y="2022475"/>
          <p14:tracePt t="7816" x="10171113" y="2038350"/>
          <p14:tracePt t="8066" x="10171113" y="2054225"/>
          <p14:tracePt t="8220" x="10155238" y="2054225"/>
          <p14:tracePt t="8243" x="10139363" y="2054225"/>
          <p14:tracePt t="8268" x="10123488" y="2054225"/>
          <p14:tracePt t="8291" x="10107613" y="2054225"/>
          <p14:tracePt t="8682" x="10044113" y="2070100"/>
          <p14:tracePt t="8689" x="9980613" y="2101850"/>
          <p14:tracePt t="8697" x="9839325" y="2181225"/>
          <p14:tracePt t="8706" x="9744075" y="2228850"/>
          <p14:tracePt t="8713" x="9632950" y="2290763"/>
          <p14:tracePt t="8721" x="9586913" y="2322513"/>
          <p14:tracePt t="8729" x="9444038" y="2433638"/>
          <p14:tracePt t="8737" x="9380538" y="2481263"/>
          <p14:tracePt t="8745" x="9332913" y="2528888"/>
          <p14:tracePt t="8753" x="9255125" y="2574925"/>
          <p14:tracePt t="8761" x="9207500" y="2654300"/>
          <p14:tracePt t="8769" x="9175750" y="2701925"/>
          <p14:tracePt t="8777" x="9128125" y="2733675"/>
          <p14:tracePt t="8786" x="9048750" y="2781300"/>
          <p14:tracePt t="8793" x="9001125" y="2892425"/>
          <p14:tracePt t="8801" x="8986838" y="2954338"/>
          <p14:tracePt t="8809" x="8907463" y="3065463"/>
          <p14:tracePt t="8817" x="8859838" y="3128963"/>
          <p14:tracePt t="8825" x="8828088" y="3208338"/>
          <p14:tracePt t="8833" x="8780463" y="3270250"/>
          <p14:tracePt t="8841" x="8732838" y="3349625"/>
          <p14:tracePt t="8849" x="8732838" y="3365500"/>
          <p14:tracePt t="8857" x="8716963" y="3429000"/>
          <p14:tracePt t="8873" x="8639175" y="3476625"/>
          <p14:tracePt t="8882" x="8623300" y="3508375"/>
          <p14:tracePt t="8898" x="8607425" y="3556000"/>
          <p14:tracePt t="8913" x="8607425" y="3602038"/>
          <p14:tracePt t="8922" x="8591550" y="3617913"/>
          <p14:tracePt t="8962" x="8591550" y="3681413"/>
          <p14:tracePt t="8969" x="8591550" y="3713163"/>
          <p14:tracePt t="8977" x="8559800" y="3729038"/>
          <p14:tracePt t="8985" x="8543925" y="3792538"/>
          <p14:tracePt t="8994" x="8543925" y="3840163"/>
          <p14:tracePt t="9001" x="8543925" y="3871913"/>
          <p14:tracePt t="9009" x="8496300" y="3919538"/>
          <p14:tracePt t="9017" x="8480425" y="3935413"/>
          <p14:tracePt t="9025" x="8464550" y="3949700"/>
          <p14:tracePt t="9033" x="8448675" y="4044950"/>
          <p14:tracePt t="9041" x="8432800" y="4060825"/>
          <p14:tracePt t="9049" x="8432800" y="4076700"/>
          <p14:tracePt t="9057" x="8385175" y="4140200"/>
          <p14:tracePt t="9066" x="8385175" y="4156075"/>
          <p14:tracePt t="9074" x="8323263" y="4251325"/>
          <p14:tracePt t="9081" x="8323263" y="4267200"/>
          <p14:tracePt t="9089" x="8291513" y="4313238"/>
          <p14:tracePt t="9097" x="8275638" y="4329113"/>
          <p14:tracePt t="9105" x="8275638" y="4408488"/>
          <p14:tracePt t="9113" x="8259763" y="4424363"/>
          <p14:tracePt t="9121" x="8259763" y="4440238"/>
          <p14:tracePt t="9129" x="8243888" y="4487863"/>
          <p14:tracePt t="9154" x="8212138" y="4535488"/>
          <p14:tracePt t="9161" x="8196263" y="4567238"/>
          <p14:tracePt t="9169" x="8180388" y="4583113"/>
          <p14:tracePt t="9177" x="8164513" y="4614863"/>
          <p14:tracePt t="9275" x="8164513" y="4629150"/>
          <p14:tracePt t="9281" x="8148638" y="4660900"/>
          <p14:tracePt t="9290" x="8116888" y="4756150"/>
          <p14:tracePt t="9305" x="8116888" y="4772025"/>
          <p14:tracePt t="9321" x="8116888" y="4803775"/>
          <p14:tracePt t="11237" x="8116888" y="4819650"/>
          <p14:tracePt t="11242" x="8101013" y="4819650"/>
          <p14:tracePt t="11283" x="8085138" y="4819650"/>
          <p14:tracePt t="11291" x="8039100" y="4772025"/>
          <p14:tracePt t="11307" x="8023225" y="4756150"/>
          <p14:tracePt t="11314" x="7991475" y="4756150"/>
          <p14:tracePt t="11322" x="7943850" y="4756150"/>
          <p14:tracePt t="11330" x="7927975" y="4740275"/>
          <p14:tracePt t="11338" x="7912100" y="4740275"/>
          <p14:tracePt t="11346" x="7896225" y="4724400"/>
          <p14:tracePt t="11362" x="7880350" y="4724400"/>
          <p14:tracePt t="11387" x="7848600" y="4724400"/>
          <p14:tracePt t="11394" x="7832725" y="4724400"/>
          <p14:tracePt t="11402" x="7816850" y="4724400"/>
          <p14:tracePt t="11419" x="7800975" y="4724400"/>
          <p14:tracePt t="11493" x="7785100" y="4724400"/>
          <p14:tracePt t="11515" x="7739063" y="4724400"/>
          <p14:tracePt t="11530" x="7723188" y="4724400"/>
          <p14:tracePt t="11539" x="7659688" y="4724400"/>
          <p14:tracePt t="11546" x="7643813" y="4724400"/>
          <p14:tracePt t="11554" x="7612063" y="4724400"/>
          <p14:tracePt t="11571" x="7564438" y="4724400"/>
          <p14:tracePt t="11822" x="7548563" y="4724400"/>
          <p14:tracePt t="12274" x="7612063" y="4629150"/>
          <p14:tracePt t="12282" x="7754938" y="4503738"/>
          <p14:tracePt t="12291" x="7864475" y="4424363"/>
          <p14:tracePt t="12298" x="8023225" y="4297363"/>
          <p14:tracePt t="12306" x="8085138" y="4251325"/>
          <p14:tracePt t="12314" x="8164513" y="4235450"/>
          <p14:tracePt t="12322" x="8180388" y="4219575"/>
          <p14:tracePt t="12331" x="8196263" y="4203700"/>
          <p14:tracePt t="12338" x="8228013" y="4171950"/>
          <p14:tracePt t="12346" x="8307388" y="4108450"/>
          <p14:tracePt t="12356" x="8370888" y="4060825"/>
          <p14:tracePt t="12363" x="8448675" y="4029075"/>
          <p14:tracePt t="12371" x="8623300" y="3949700"/>
          <p14:tracePt t="12379" x="8716963" y="3871913"/>
          <p14:tracePt t="12386" x="8907463" y="3776663"/>
          <p14:tracePt t="12394" x="9144000" y="3681413"/>
          <p14:tracePt t="12402" x="9364663" y="3540125"/>
          <p14:tracePt t="12410" x="9555163" y="3413125"/>
          <p14:tracePt t="12419" x="9744075" y="3286125"/>
          <p14:tracePt t="12426" x="9855200" y="3240088"/>
          <p14:tracePt t="12435" x="9917113" y="3192463"/>
          <p14:tracePt t="12443" x="9964738" y="3144838"/>
          <p14:tracePt t="12451" x="10012363" y="3128963"/>
          <p14:tracePt t="12460" x="10059988" y="3081338"/>
          <p14:tracePt t="12467" x="10091738" y="3033713"/>
          <p14:tracePt t="12475" x="10123488" y="2986088"/>
          <p14:tracePt t="12483" x="10139363" y="2970213"/>
          <p14:tracePt t="12491" x="10171113" y="2954338"/>
          <p14:tracePt t="12499" x="10202863" y="2938463"/>
          <p14:tracePt t="12507" x="10217150" y="2892425"/>
          <p14:tracePt t="12515" x="10217150" y="2876550"/>
          <p14:tracePt t="12523" x="10217150" y="2844800"/>
          <p14:tracePt t="12531" x="10217150" y="2797175"/>
          <p14:tracePt t="12539" x="10233025" y="2765425"/>
          <p14:tracePt t="12547" x="10264775" y="2622550"/>
          <p14:tracePt t="12555" x="10264775" y="2606675"/>
          <p14:tracePt t="12563" x="10280650" y="2574925"/>
          <p14:tracePt t="12571" x="10296525" y="2560638"/>
          <p14:tracePt t="12579" x="10296525" y="2513013"/>
          <p14:tracePt t="12715" x="10296525" y="2497138"/>
          <p14:tracePt t="12723" x="10296525" y="2481263"/>
          <p14:tracePt t="12731" x="10296525" y="2465388"/>
          <p14:tracePt t="12755" x="10296525" y="2449513"/>
          <p14:tracePt t="12772" x="10296525" y="2417763"/>
          <p14:tracePt t="12779" x="10296525" y="2401888"/>
          <p14:tracePt t="12805" x="10280650" y="2338388"/>
          <p14:tracePt t="12829" x="10233025" y="2306638"/>
          <p14:tracePt t="12835" x="10217150" y="2274888"/>
          <p14:tracePt t="12843" x="10155238" y="2259013"/>
          <p14:tracePt t="12851" x="10139363" y="2259013"/>
          <p14:tracePt t="12859" x="10075863" y="2259013"/>
          <p14:tracePt t="12867" x="9980613" y="2243138"/>
          <p14:tracePt t="12875" x="9886950" y="2212975"/>
          <p14:tracePt t="12883" x="9807575" y="2212975"/>
          <p14:tracePt t="12891" x="9648825" y="2212975"/>
          <p14:tracePt t="12899" x="9586913" y="2212975"/>
          <p14:tracePt t="12907" x="9491663" y="2212975"/>
          <p14:tracePt t="12915" x="9428163" y="2212975"/>
          <p14:tracePt t="12923" x="9380538" y="2212975"/>
          <p14:tracePt t="12932" x="9364663" y="2212975"/>
          <p14:tracePt t="12939" x="9286875" y="2212975"/>
          <p14:tracePt t="12947" x="9207500" y="2212975"/>
          <p14:tracePt t="12963" x="9191625" y="2243138"/>
          <p14:tracePt t="12971" x="9175750" y="2259013"/>
          <p14:tracePt t="12980" x="9128125" y="2322513"/>
          <p14:tracePt t="13004" x="9128125" y="2354263"/>
          <p14:tracePt t="13011" x="9112250" y="2370138"/>
          <p14:tracePt t="13019" x="9096375" y="2401888"/>
          <p14:tracePt t="13035" x="9096375" y="2417763"/>
          <p14:tracePt t="13043" x="9096375" y="2449513"/>
          <p14:tracePt t="13051" x="9096375" y="2497138"/>
          <p14:tracePt t="13059" x="9096375" y="2528888"/>
          <p14:tracePt t="13067" x="9096375" y="2574925"/>
          <p14:tracePt t="13075" x="9096375" y="2606675"/>
          <p14:tracePt t="13083" x="9096375" y="2686050"/>
          <p14:tracePt t="13092" x="9112250" y="2749550"/>
          <p14:tracePt t="13099" x="9159875" y="2797175"/>
          <p14:tracePt t="13107" x="9175750" y="2813050"/>
          <p14:tracePt t="13115" x="9286875" y="2828925"/>
          <p14:tracePt t="13123" x="9332913" y="2876550"/>
          <p14:tracePt t="13131" x="9459913" y="2876550"/>
          <p14:tracePt t="13139" x="9523413" y="2876550"/>
          <p14:tracePt t="13147" x="9586913" y="2876550"/>
          <p14:tracePt t="13155" x="9632950" y="2876550"/>
          <p14:tracePt t="13163" x="9728200" y="2876550"/>
          <p14:tracePt t="13171" x="9744075" y="2876550"/>
          <p14:tracePt t="13179" x="9807575" y="2860675"/>
          <p14:tracePt t="13187" x="9823450" y="2828925"/>
          <p14:tracePt t="13195" x="9871075" y="2797175"/>
          <p14:tracePt t="13203" x="9871075" y="2781300"/>
          <p14:tracePt t="13211" x="9886950" y="2765425"/>
          <p14:tracePt t="13227" x="9886950" y="2717800"/>
          <p14:tracePt t="13318" x="9902825" y="2701925"/>
          <p14:tracePt t="13332" x="9917113" y="2686050"/>
          <p14:tracePt t="13348" x="9948863" y="2670175"/>
          <p14:tracePt t="13355" x="9980613" y="2670175"/>
          <p14:tracePt t="13363" x="10012363" y="2638425"/>
          <p14:tracePt t="13371" x="10028238" y="2622550"/>
          <p14:tracePt t="13405" x="10028238" y="2606675"/>
          <p14:tracePt t="13462" x="10012363" y="2590800"/>
          <p14:tracePt t="13467" x="9996488" y="2590800"/>
          <p14:tracePt t="13475" x="9948863" y="2590800"/>
          <p14:tracePt t="13483" x="9886950" y="2590800"/>
          <p14:tracePt t="13491" x="9839325" y="2590800"/>
          <p14:tracePt t="13500" x="9775825" y="2638425"/>
          <p14:tracePt t="13507" x="9759950" y="2654300"/>
          <p14:tracePt t="13516" x="9712325" y="2717800"/>
          <p14:tracePt t="13524" x="9632950" y="2765425"/>
          <p14:tracePt t="13532" x="9617075" y="2781300"/>
          <p14:tracePt t="13539" x="9617075" y="2813050"/>
          <p14:tracePt t="13564" x="9617075" y="2828925"/>
          <p14:tracePt t="13571" x="9617075" y="2844800"/>
          <p14:tracePt t="13579" x="9617075" y="2860675"/>
          <p14:tracePt t="13595" x="9617075" y="2892425"/>
          <p14:tracePt t="13611" x="9617075" y="2922588"/>
          <p14:tracePt t="13619" x="9664700" y="2922588"/>
          <p14:tracePt t="13627" x="9712325" y="2922588"/>
          <p14:tracePt t="13635" x="9728200" y="2922588"/>
          <p14:tracePt t="13643" x="9744075" y="2922588"/>
          <p14:tracePt t="13765" x="9759950" y="2922588"/>
          <p14:tracePt t="13771" x="9775825" y="2922588"/>
          <p14:tracePt t="13779" x="9791700" y="2922588"/>
          <p14:tracePt t="13787" x="9823450" y="2922588"/>
          <p14:tracePt t="13795" x="9855200" y="2938463"/>
          <p14:tracePt t="13811" x="9871075" y="2954338"/>
          <p14:tracePt t="13819" x="9886950" y="2954338"/>
          <p14:tracePt t="13935" x="9871075" y="2970213"/>
          <p14:tracePt t="13939" x="9791700" y="3001963"/>
          <p14:tracePt t="13947" x="9759950" y="3049588"/>
          <p14:tracePt t="13955" x="9680575" y="3097213"/>
          <p14:tracePt t="13964" x="9664700" y="3113088"/>
          <p14:tracePt t="13971" x="9617075" y="3128963"/>
          <p14:tracePt t="13979" x="9617075" y="3144838"/>
          <p14:tracePt t="13987" x="9601200" y="3160713"/>
          <p14:tracePt t="14003" x="9601200" y="3208338"/>
          <p14:tracePt t="14020" x="9601200" y="3224213"/>
          <p14:tracePt t="14036" x="9632950" y="3286125"/>
          <p14:tracePt t="14043" x="9664700" y="3286125"/>
          <p14:tracePt t="14051" x="9759950" y="3286125"/>
          <p14:tracePt t="14059" x="9839325" y="3286125"/>
          <p14:tracePt t="14068" x="9902825" y="3286125"/>
          <p14:tracePt t="14075" x="9996488" y="3286125"/>
          <p14:tracePt t="14083" x="10012363" y="3286125"/>
          <p14:tracePt t="14091" x="10059988" y="3286125"/>
          <p14:tracePt t="14195" x="10075863" y="3302000"/>
          <p14:tracePt t="14203" x="10075863" y="3365500"/>
          <p14:tracePt t="14211" x="10075863" y="3397250"/>
          <p14:tracePt t="14219" x="10075863" y="3476625"/>
          <p14:tracePt t="14227" x="10075863" y="3540125"/>
          <p14:tracePt t="14236" x="10075863" y="3602038"/>
          <p14:tracePt t="14243" x="10123488" y="3649663"/>
          <p14:tracePt t="14252" x="10155238" y="3649663"/>
          <p14:tracePt t="14259" x="10202863" y="3649663"/>
          <p14:tracePt t="14267" x="10233025" y="3649663"/>
          <p14:tracePt t="14276" x="10248900" y="3649663"/>
          <p14:tracePt t="14316" x="10280650" y="3617913"/>
          <p14:tracePt t="14323" x="10264775" y="3602038"/>
          <p14:tracePt t="14331" x="10233025" y="3571875"/>
          <p14:tracePt t="14340" x="10217150" y="3524250"/>
          <p14:tracePt t="14347" x="10186988" y="3476625"/>
          <p14:tracePt t="14355" x="10155238" y="3476625"/>
          <p14:tracePt t="14363" x="10075863" y="3460750"/>
          <p14:tracePt t="14371" x="10044113" y="3460750"/>
          <p14:tracePt t="14379" x="9917113" y="3460750"/>
          <p14:tracePt t="14387" x="9871075" y="3460750"/>
          <p14:tracePt t="14395" x="9839325" y="3460750"/>
          <p14:tracePt t="14404" x="9759950" y="3460750"/>
          <p14:tracePt t="14412" x="9744075" y="3460750"/>
          <p14:tracePt t="14427" x="9728200" y="3460750"/>
          <p14:tracePt t="14599" x="9712325" y="3476625"/>
          <p14:tracePt t="14604" x="9712325" y="3508375"/>
          <p14:tracePt t="14613" x="9712325" y="3556000"/>
          <p14:tracePt t="14620" x="9712325" y="3649663"/>
          <p14:tracePt t="14628" x="9712325" y="3665538"/>
          <p14:tracePt t="14636" x="9728200" y="3681413"/>
          <p14:tracePt t="14644" x="9775825" y="3729038"/>
          <p14:tracePt t="14652" x="9791700" y="3744913"/>
          <p14:tracePt t="14660" x="9807575" y="3760788"/>
          <p14:tracePt t="14677" x="9823450" y="3776663"/>
          <p14:tracePt t="14710" x="9871075" y="3776663"/>
          <p14:tracePt t="14716" x="9886950" y="3776663"/>
          <p14:tracePt t="14724" x="9948863" y="3776663"/>
          <p14:tracePt t="14732" x="9980613" y="3776663"/>
          <p14:tracePt t="14740" x="9996488" y="3760788"/>
          <p14:tracePt t="14748" x="10044113" y="3744913"/>
          <p14:tracePt t="14765" x="10059988" y="3713163"/>
          <p14:tracePt t="14852" x="10059988" y="3729038"/>
          <p14:tracePt t="14860" x="10059988" y="3744913"/>
          <p14:tracePt t="14868" x="10059988" y="3760788"/>
          <p14:tracePt t="14876" x="10059988" y="3776663"/>
          <p14:tracePt t="14885" x="10059988" y="3840163"/>
          <p14:tracePt t="14892" x="10059988" y="3903663"/>
          <p14:tracePt t="14900" x="10091738" y="3949700"/>
          <p14:tracePt t="14908" x="10123488" y="3965575"/>
          <p14:tracePt t="14916" x="10123488" y="4044950"/>
          <p14:tracePt t="14924" x="10155238" y="4060825"/>
          <p14:tracePt t="14982" x="10139363" y="4029075"/>
          <p14:tracePt t="14989" x="10107613" y="4013200"/>
          <p14:tracePt t="14996" x="10075863" y="3997325"/>
          <p14:tracePt t="15004" x="10044113" y="3965575"/>
          <p14:tracePt t="15013" x="9917113" y="3949700"/>
          <p14:tracePt t="15020" x="9839325" y="3949700"/>
          <p14:tracePt t="15028" x="9807575" y="3919538"/>
          <p14:tracePt t="15036" x="9728200" y="3919538"/>
          <p14:tracePt t="15044" x="9664700" y="3919538"/>
          <p14:tracePt t="15052" x="9648825" y="3919538"/>
          <p14:tracePt t="15060" x="9617075" y="3935413"/>
          <p14:tracePt t="15084" x="9539288" y="3981450"/>
          <p14:tracePt t="15100" x="9539288" y="4076700"/>
          <p14:tracePt t="15108" x="9539288" y="4092575"/>
          <p14:tracePt t="15116" x="9539288" y="4124325"/>
          <p14:tracePt t="15124" x="9539288" y="4171950"/>
          <p14:tracePt t="15132" x="9539288" y="4203700"/>
          <p14:tracePt t="15140" x="9539288" y="4251325"/>
          <p14:tracePt t="15148" x="9571038" y="4267200"/>
          <p14:tracePt t="15156" x="9601200" y="4267200"/>
          <p14:tracePt t="15164" x="9648825" y="4297363"/>
          <p14:tracePt t="15173" x="9680575" y="4297363"/>
          <p14:tracePt t="15180" x="9728200" y="4297363"/>
          <p14:tracePt t="15188" x="9744075" y="4297363"/>
          <p14:tracePt t="15196" x="9775825" y="4297363"/>
          <p14:tracePt t="15205" x="9807575" y="4297363"/>
          <p14:tracePt t="15212" x="9823450" y="4297363"/>
          <p14:tracePt t="15237" x="9839325" y="4283075"/>
          <p14:tracePt t="15317" x="9839325" y="4297363"/>
          <p14:tracePt t="15324" x="9823450" y="4313238"/>
          <p14:tracePt t="15340" x="9823450" y="4329113"/>
          <p14:tracePt t="15349" x="9823450" y="4344988"/>
          <p14:tracePt t="15356" x="9823450" y="4376738"/>
          <p14:tracePt t="15364" x="9823450" y="4408488"/>
          <p14:tracePt t="15373" x="9886950" y="4408488"/>
          <p14:tracePt t="15380" x="9980613" y="4408488"/>
          <p14:tracePt t="15388" x="10012363" y="4408488"/>
          <p14:tracePt t="15396" x="10091738" y="4408488"/>
          <p14:tracePt t="15404" x="10107613" y="4408488"/>
          <p14:tracePt t="15471" x="10091738" y="4376738"/>
          <p14:tracePt t="15477" x="10075863" y="4376738"/>
          <p14:tracePt t="15485" x="10044113" y="4376738"/>
          <p14:tracePt t="15492" x="9996488" y="4376738"/>
          <p14:tracePt t="15500" x="9871075" y="4376738"/>
          <p14:tracePt t="15508" x="9839325" y="4376738"/>
          <p14:tracePt t="15516" x="9791700" y="4376738"/>
          <p14:tracePt t="15524" x="9759950" y="4376738"/>
          <p14:tracePt t="15532" x="9680575" y="4408488"/>
          <p14:tracePt t="15540" x="9680575" y="4424363"/>
          <p14:tracePt t="15548" x="9680575" y="4487863"/>
          <p14:tracePt t="15556" x="9664700" y="4503738"/>
          <p14:tracePt t="15564" x="9664700" y="4519613"/>
          <p14:tracePt t="15580" x="9664700" y="4567238"/>
          <p14:tracePt t="15589" x="9664700" y="4583113"/>
          <p14:tracePt t="15596" x="9728200" y="4598988"/>
          <p14:tracePt t="15604" x="9823450" y="4598988"/>
          <p14:tracePt t="15613" x="9917113" y="4598988"/>
          <p14:tracePt t="15620" x="10091738" y="4598988"/>
          <p14:tracePt t="15628" x="10186988" y="4598988"/>
          <p14:tracePt t="15636" x="10248900" y="4598988"/>
          <p14:tracePt t="15644" x="10344150" y="4598988"/>
          <p14:tracePt t="15652" x="10407650" y="4598988"/>
          <p14:tracePt t="15660" x="10423525" y="4567238"/>
          <p14:tracePt t="15668" x="10455275" y="4551363"/>
          <p14:tracePt t="15684" x="10471150" y="4535488"/>
          <p14:tracePt t="15709" x="10471150" y="4519613"/>
          <p14:tracePt t="15716" x="10471150" y="4503738"/>
          <p14:tracePt t="15732" x="10471150" y="4487863"/>
          <p14:tracePt t="15740" x="10471150" y="4471988"/>
          <p14:tracePt t="15748" x="10439400" y="4440238"/>
          <p14:tracePt t="16135" x="10423525" y="4440238"/>
          <p14:tracePt t="16141" x="10407650" y="4440238"/>
          <p14:tracePt t="16149" x="10344150" y="4408488"/>
          <p14:tracePt t="16156" x="10312400" y="4408488"/>
          <p14:tracePt t="16164" x="10264775" y="4408488"/>
          <p14:tracePt t="16173" x="10202863" y="4360863"/>
          <p14:tracePt t="16180" x="10171113" y="4360863"/>
          <p14:tracePt t="16188" x="10155238" y="4360863"/>
          <p14:tracePt t="16196" x="10123488" y="4344988"/>
          <p14:tracePt t="16212" x="10107613" y="4313238"/>
          <p14:tracePt t="16229" x="10107613" y="4297363"/>
          <p14:tracePt t="16237" x="10107613" y="4283075"/>
          <p14:tracePt t="16252" x="10107613" y="4267200"/>
          <p14:tracePt t="16260" x="10107613" y="4235450"/>
          <p14:tracePt t="16268" x="10155238" y="4203700"/>
          <p14:tracePt t="16277" x="10171113" y="4203700"/>
          <p14:tracePt t="16285" x="10202863" y="4187825"/>
          <p14:tracePt t="16293" x="10217150" y="4171950"/>
          <p14:tracePt t="16300" x="10248900" y="4171950"/>
          <p14:tracePt t="16308" x="10264775" y="4171950"/>
          <p14:tracePt t="16325" x="10328275" y="4140200"/>
          <p14:tracePt t="16398" x="10344150" y="4124325"/>
          <p14:tracePt t="16413" x="10360025" y="4108450"/>
          <p14:tracePt t="16437" x="10375900" y="4092575"/>
          <p14:tracePt t="16519" x="10375900" y="4060825"/>
          <p14:tracePt t="16760" x="10296525" y="4029075"/>
          <p14:tracePt t="16775" x="10248900" y="4013200"/>
          <p14:tracePt t="16782" x="10202863" y="4013200"/>
          <p14:tracePt t="16790" x="10186988" y="4013200"/>
          <p14:tracePt t="16797" x="10107613" y="3997325"/>
          <p14:tracePt t="16805" x="10028238" y="3997325"/>
          <p14:tracePt t="16813" x="9917113" y="3997325"/>
          <p14:tracePt t="16821" x="9839325" y="3997325"/>
          <p14:tracePt t="16829" x="9775825" y="3997325"/>
          <p14:tracePt t="16838" x="9759950" y="3997325"/>
          <p14:tracePt t="16845" x="9712325" y="3997325"/>
          <p14:tracePt t="16861" x="9680575" y="3997325"/>
          <p14:tracePt t="16877" x="9632950" y="3997325"/>
          <p14:tracePt t="16886" x="9539288" y="3997325"/>
          <p14:tracePt t="16894" x="9523413" y="3997325"/>
          <p14:tracePt t="16901" x="9459913" y="3997325"/>
          <p14:tracePt t="16909" x="9428163" y="3997325"/>
          <p14:tracePt t="16917" x="9380538" y="4044950"/>
          <p14:tracePt t="16925" x="9301163" y="4092575"/>
          <p14:tracePt t="16942" x="9271000" y="4140200"/>
          <p14:tracePt t="16958" x="9191625" y="4187825"/>
          <p14:tracePt t="16973" x="9175750" y="4203700"/>
          <p14:tracePt t="16989" x="9175750" y="4267200"/>
          <p14:tracePt t="17005" x="9175750" y="4283075"/>
          <p14:tracePt t="17013" x="9191625" y="4313238"/>
          <p14:tracePt t="17021" x="9239250" y="4344988"/>
          <p14:tracePt t="17029" x="9255125" y="4344988"/>
          <p14:tracePt t="17037" x="9317038" y="4376738"/>
          <p14:tracePt t="17045" x="9332913" y="4376738"/>
          <p14:tracePt t="17053" x="9396413" y="4376738"/>
          <p14:tracePt t="17061" x="9444038" y="4376738"/>
          <p14:tracePt t="17069" x="9475788" y="4376738"/>
          <p14:tracePt t="17077" x="9555163" y="4376738"/>
          <p14:tracePt t="17085" x="9586913" y="4376738"/>
          <p14:tracePt t="17093" x="9632950" y="4376738"/>
          <p14:tracePt t="17102" x="9664700" y="4376738"/>
          <p14:tracePt t="17109" x="9680575" y="4376738"/>
          <p14:tracePt t="17118" x="9712325" y="4376738"/>
          <p14:tracePt t="17125" x="9728200" y="4376738"/>
          <p14:tracePt t="17133" x="9744075" y="4376738"/>
          <p14:tracePt t="17149" x="9759950" y="4376738"/>
          <p14:tracePt t="17190" x="9759950" y="4424363"/>
          <p14:tracePt t="17198" x="9728200" y="4487863"/>
          <p14:tracePt t="17205" x="9680575" y="4567238"/>
          <p14:tracePt t="17213" x="9632950" y="4629150"/>
          <p14:tracePt t="17221" x="9586913" y="4740275"/>
          <p14:tracePt t="17229" x="9571038" y="4756150"/>
          <p14:tracePt t="17237" x="9571038" y="4772025"/>
          <p14:tracePt t="17310" x="9586913" y="4724400"/>
          <p14:tracePt t="17326" x="9586913" y="4708525"/>
          <p14:tracePt t="17333" x="9632950" y="4645025"/>
          <p14:tracePt t="17341" x="9648825" y="4645025"/>
          <p14:tracePt t="17349" x="9712325" y="4645025"/>
          <p14:tracePt t="17357" x="9807575" y="4645025"/>
          <p14:tracePt t="17366" x="9902825" y="4645025"/>
          <p14:tracePt t="17373" x="9932988" y="4645025"/>
          <p14:tracePt t="17381" x="10012363" y="4645025"/>
          <p14:tracePt t="17389" x="10075863" y="4645025"/>
          <p14:tracePt t="17405" x="10091738" y="4645025"/>
          <p14:tracePt t="17414" x="10107613" y="4645025"/>
          <p14:tracePt t="17438" x="10123488" y="4629150"/>
          <p14:tracePt t="17453" x="10123488" y="4614863"/>
          <p14:tracePt t="17461" x="10123488" y="4598988"/>
          <p14:tracePt t="17486" x="10123488" y="4567238"/>
          <p14:tracePt t="17502" x="10123488" y="4551363"/>
          <p14:tracePt t="17542" x="10107613" y="4535488"/>
          <p14:tracePt t="17550" x="10091738" y="4535488"/>
          <p14:tracePt t="17557" x="10075863" y="4535488"/>
          <p14:tracePt t="17565" x="10059988" y="4535488"/>
          <p14:tracePt t="17573" x="10028238" y="4535488"/>
          <p14:tracePt t="17581" x="10012363" y="4535488"/>
          <p14:tracePt t="17589" x="9996488" y="4535488"/>
          <p14:tracePt t="17597" x="9964738" y="4535488"/>
          <p14:tracePt t="17613" x="9917113" y="4551363"/>
          <p14:tracePt t="17621" x="9871075" y="4551363"/>
          <p14:tracePt t="17629" x="9855200" y="4567238"/>
          <p14:tracePt t="17637" x="9823450" y="4583113"/>
          <p14:tracePt t="17645" x="9807575" y="4598988"/>
          <p14:tracePt t="17653" x="9775825" y="4614863"/>
          <p14:tracePt t="17661" x="9759950" y="4614863"/>
          <p14:tracePt t="17669" x="9744075" y="4660900"/>
          <p14:tracePt t="17678" x="9728200" y="4676775"/>
          <p14:tracePt t="17693" x="9728200" y="4692650"/>
          <p14:tracePt t="17701" x="9712325" y="4708525"/>
          <p14:tracePt t="17709" x="9712325" y="4724400"/>
          <p14:tracePt t="17717" x="9712325" y="4740275"/>
          <p14:tracePt t="17725" x="9712325" y="4787900"/>
          <p14:tracePt t="17742" x="9712325" y="4851400"/>
          <p14:tracePt t="17758" x="9712325" y="4867275"/>
          <p14:tracePt t="17790" x="9744075" y="4867275"/>
          <p14:tracePt t="17797" x="9791700" y="4867275"/>
          <p14:tracePt t="17805" x="9823450" y="4867275"/>
          <p14:tracePt t="17813" x="9964738" y="4803775"/>
          <p14:tracePt t="17821" x="10012363" y="4803775"/>
          <p14:tracePt t="17829" x="10075863" y="4787900"/>
          <p14:tracePt t="17837" x="10091738" y="4787900"/>
          <p14:tracePt t="17845" x="10107613" y="4756150"/>
          <p14:tracePt t="17853" x="10155238" y="4756150"/>
          <p14:tracePt t="17861" x="10171113" y="4740275"/>
          <p14:tracePt t="17869" x="10186988" y="4724400"/>
          <p14:tracePt t="17877" x="10202863" y="4724400"/>
          <p14:tracePt t="17885" x="10248900" y="4692650"/>
          <p14:tracePt t="17893" x="10296525" y="4645025"/>
          <p14:tracePt t="17901" x="10312400" y="4629150"/>
          <p14:tracePt t="17909" x="10328275" y="4614863"/>
          <p14:tracePt t="17917" x="10344150" y="4583113"/>
          <p14:tracePt t="17933" x="10344150" y="4567238"/>
          <p14:tracePt t="17941" x="10360025" y="4551363"/>
          <p14:tracePt t="17982" x="10360025" y="4535488"/>
          <p14:tracePt t="18014" x="10360025" y="4471988"/>
          <p14:tracePt t="18029" x="10360025" y="4424363"/>
          <p14:tracePt t="18037" x="10280650" y="4424363"/>
          <p14:tracePt t="18045" x="10217150" y="4424363"/>
          <p14:tracePt t="18053" x="10186988" y="4424363"/>
          <p14:tracePt t="18061" x="10139363" y="4424363"/>
          <p14:tracePt t="18069" x="10123488" y="4424363"/>
          <p14:tracePt t="18077" x="10091738" y="4424363"/>
          <p14:tracePt t="18085" x="10059988" y="4424363"/>
          <p14:tracePt t="18093" x="10044113" y="4424363"/>
          <p14:tracePt t="18101" x="10028238" y="4424363"/>
          <p14:tracePt t="18109" x="10012363" y="4424363"/>
          <p14:tracePt t="18117" x="9948863" y="4424363"/>
          <p14:tracePt t="18125" x="9932988" y="4456113"/>
          <p14:tracePt t="18142" x="9917113" y="4471988"/>
          <p14:tracePt t="18166" x="9902825" y="4487863"/>
          <p14:tracePt t="18679" x="9902825" y="4519613"/>
          <p14:tracePt t="18685" x="9932988" y="4519613"/>
          <p14:tracePt t="18694" x="9980613" y="4519613"/>
          <p14:tracePt t="18701" x="10044113" y="4519613"/>
          <p14:tracePt t="18709" x="10107613" y="4503738"/>
          <p14:tracePt t="18717" x="10186988" y="4424363"/>
          <p14:tracePt t="18725" x="10264775" y="4360863"/>
          <p14:tracePt t="18733" x="10328275" y="4329113"/>
          <p14:tracePt t="18741" x="10344150" y="4297363"/>
          <p14:tracePt t="18749" x="10375900" y="4219575"/>
          <p14:tracePt t="18790" x="10375900" y="4187825"/>
          <p14:tracePt t="18798" x="10344150" y="4156075"/>
          <p14:tracePt t="18849" x="10344150" y="4140200"/>
          <p14:tracePt t="18863" x="10391775" y="4108450"/>
          <p14:tracePt t="18870" x="10407650" y="4108450"/>
          <p14:tracePt t="18878" x="10439400" y="4044950"/>
          <p14:tracePt t="18902" x="10471150" y="4029075"/>
          <p14:tracePt t="18977" x="10487025" y="3997325"/>
          <p14:tracePt t="18982" x="10455275" y="3981450"/>
          <p14:tracePt t="18991" x="10439400" y="3981450"/>
          <p14:tracePt t="18998" x="10423525" y="3981450"/>
          <p14:tracePt t="19006" x="10407650" y="3981450"/>
          <p14:tracePt t="19014" x="10391775" y="3981450"/>
          <p14:tracePt t="19022" x="10328275" y="3981450"/>
          <p14:tracePt t="19030" x="10280650" y="3965575"/>
          <p14:tracePt t="19038" x="10248900" y="3965575"/>
          <p14:tracePt t="19046" x="10202863" y="3965575"/>
          <p14:tracePt t="19055" x="10155238" y="3935413"/>
          <p14:tracePt t="19062" x="10091738" y="3935413"/>
          <p14:tracePt t="19070" x="10044113" y="3919538"/>
          <p14:tracePt t="19078" x="9948863" y="3919538"/>
          <p14:tracePt t="19086" x="9932988" y="3919538"/>
          <p14:tracePt t="19094" x="9902825" y="3919538"/>
          <p14:tracePt t="19102" x="9855200" y="3919538"/>
          <p14:tracePt t="19128" x="9839325" y="3919538"/>
          <p14:tracePt t="19176" x="9823450" y="3919538"/>
          <p14:tracePt t="19191" x="9823450" y="3935413"/>
          <p14:tracePt t="19198" x="9839325" y="3949700"/>
          <p14:tracePt t="19207" x="9855200" y="3981450"/>
          <p14:tracePt t="19214" x="9871075" y="3997325"/>
          <p14:tracePt t="19222" x="9902825" y="4029075"/>
          <p14:tracePt t="19230" x="9917113" y="4044950"/>
          <p14:tracePt t="19246" x="9948863" y="4076700"/>
          <p14:tracePt t="19254" x="9964738" y="4092575"/>
          <p14:tracePt t="19263" x="9996488" y="4108450"/>
          <p14:tracePt t="19270" x="10012363" y="4124325"/>
          <p14:tracePt t="19278" x="10028238" y="4140200"/>
          <p14:tracePt t="19506" x="10044113" y="4140200"/>
          <p14:tracePt t="19961" x="10059988" y="4156075"/>
          <p14:tracePt t="20015" x="10028238" y="4156075"/>
          <p14:tracePt t="20022" x="9996488" y="4156075"/>
          <p14:tracePt t="20030" x="9917113" y="4156075"/>
          <p14:tracePt t="20038" x="9902825" y="4203700"/>
          <p14:tracePt t="20046" x="9886950" y="4219575"/>
          <p14:tracePt t="20054" x="9839325" y="4267200"/>
          <p14:tracePt t="20079" x="9823450" y="4283075"/>
          <p14:tracePt t="20087" x="9823450" y="4313238"/>
          <p14:tracePt t="20095" x="9823450" y="4329113"/>
          <p14:tracePt t="20102" x="9823450" y="4392613"/>
          <p14:tracePt t="20111" x="9823450" y="4408488"/>
          <p14:tracePt t="20118" x="9823450" y="4456113"/>
          <p14:tracePt t="20127" x="9823450" y="4471988"/>
          <p14:tracePt t="20134" x="9823450" y="4487863"/>
          <p14:tracePt t="20142" x="9823450" y="4551363"/>
          <p14:tracePt t="20159" x="9823450" y="4598988"/>
          <p14:tracePt t="20166" x="9823450" y="4614863"/>
          <p14:tracePt t="20174" x="9839325" y="4629150"/>
          <p14:tracePt t="20182" x="9855200" y="4645025"/>
          <p14:tracePt t="20190" x="9886950" y="4660900"/>
          <p14:tracePt t="20198" x="9902825" y="4676775"/>
          <p14:tracePt t="20214" x="9932988" y="4724400"/>
          <p14:tracePt t="20265" x="9948863" y="4740275"/>
          <p14:tracePt t="20278" x="9980613" y="4756150"/>
          <p14:tracePt t="20295" x="9996488" y="4772025"/>
          <p14:tracePt t="20303" x="10012363" y="4772025"/>
          <p14:tracePt t="20318" x="10028238" y="4772025"/>
          <p14:tracePt t="20326" x="10059988" y="4787900"/>
          <p14:tracePt t="20360" x="10091738" y="4787900"/>
          <p14:tracePt t="20375" x="10123488" y="4787900"/>
          <p14:tracePt t="20390" x="10139363" y="4819650"/>
          <p14:tracePt t="20407" x="10155238" y="4819650"/>
          <p14:tracePt t="20414" x="10171113" y="4835525"/>
          <p14:tracePt t="20422" x="10202863" y="4835525"/>
          <p14:tracePt t="20439" x="10217150" y="4835525"/>
          <p14:tracePt t="20537" x="10248900" y="4835525"/>
          <p14:tracePt t="20542" x="10264775" y="4835525"/>
          <p14:tracePt t="20550" x="10280650" y="4851400"/>
          <p14:tracePt t="20559" x="10312400" y="4851400"/>
          <p14:tracePt t="20566" x="10328275" y="4851400"/>
          <p14:tracePt t="20632" x="10344150" y="4851400"/>
          <p14:tracePt t="20646" x="10375900" y="4851400"/>
          <p14:tracePt t="20654" x="10391775" y="4819650"/>
          <p14:tracePt t="20663" x="10423525" y="4803775"/>
          <p14:tracePt t="20670" x="10423525" y="4787900"/>
          <p14:tracePt t="20679" x="10423525" y="4772025"/>
          <p14:tracePt t="20686" x="10439400" y="4708525"/>
          <p14:tracePt t="20694" x="10439400" y="4676775"/>
          <p14:tracePt t="20702" x="10439400" y="4645025"/>
          <p14:tracePt t="20710" x="10439400" y="4598988"/>
          <p14:tracePt t="20718" x="10439400" y="4551363"/>
          <p14:tracePt t="20726" x="10439400" y="4535488"/>
          <p14:tracePt t="20734" x="10439400" y="4519613"/>
          <p14:tracePt t="20743" x="10439400" y="4471988"/>
          <p14:tracePt t="20759" x="10455275" y="4456113"/>
          <p14:tracePt t="20767" x="10455275" y="4440238"/>
          <p14:tracePt t="20774" x="10455275" y="4424363"/>
          <p14:tracePt t="20782" x="10455275" y="4392613"/>
          <p14:tracePt t="20799" x="10455275" y="4360863"/>
          <p14:tracePt t="20823" x="10455275" y="4313238"/>
          <p14:tracePt t="20838" x="10455275" y="4267200"/>
          <p14:tracePt t="20846" x="10455275" y="4251325"/>
          <p14:tracePt t="20854" x="10439400" y="4203700"/>
          <p14:tracePt t="20871" x="10391775" y="4187825"/>
          <p14:tracePt t="20880" x="10344150" y="4171950"/>
          <p14:tracePt t="20887" x="10312400" y="4171950"/>
          <p14:tracePt t="20895" x="10233025" y="4140200"/>
          <p14:tracePt t="20904" x="10202863" y="4140200"/>
          <p14:tracePt t="20911" x="10123488" y="4140200"/>
          <p14:tracePt t="20919" x="10091738" y="4140200"/>
          <p14:tracePt t="20927" x="10028238" y="4140200"/>
          <p14:tracePt t="20935" x="9948863" y="4140200"/>
          <p14:tracePt t="20943" x="9917113" y="4140200"/>
          <p14:tracePt t="20951" x="9823450" y="4140200"/>
          <p14:tracePt t="20959" x="9744075" y="4140200"/>
          <p14:tracePt t="20967" x="9712325" y="4140200"/>
          <p14:tracePt t="20975" x="9664700" y="4140200"/>
          <p14:tracePt t="20983" x="9632950" y="4156075"/>
          <p14:tracePt t="20991" x="9555163" y="4203700"/>
          <p14:tracePt t="21017" x="9491663" y="4267200"/>
          <p14:tracePt t="21024" x="9491663" y="4283075"/>
          <p14:tracePt t="21031" x="9444038" y="4329113"/>
          <p14:tracePt t="21039" x="9444038" y="4344988"/>
          <p14:tracePt t="21047" x="9444038" y="4424363"/>
          <p14:tracePt t="21055" x="9444038" y="4471988"/>
          <p14:tracePt t="21063" x="9444038" y="4503738"/>
          <p14:tracePt t="21071" x="9444038" y="4583113"/>
          <p14:tracePt t="21079" x="9444038" y="4598988"/>
          <p14:tracePt t="21087" x="9475788" y="4629150"/>
          <p14:tracePt t="21096" x="9507538" y="4676775"/>
          <p14:tracePt t="21103" x="9539288" y="4724400"/>
          <p14:tracePt t="21112" x="9586913" y="4772025"/>
          <p14:tracePt t="21119" x="9601200" y="4787900"/>
          <p14:tracePt t="21127" x="9632950" y="4803775"/>
          <p14:tracePt t="21135" x="9648825" y="4819650"/>
          <p14:tracePt t="21143" x="9696450" y="4819650"/>
          <p14:tracePt t="21151" x="9744075" y="4851400"/>
          <p14:tracePt t="21159" x="9775825" y="4867275"/>
          <p14:tracePt t="21167" x="9823450" y="4867275"/>
          <p14:tracePt t="21175" x="9855200" y="4867275"/>
          <p14:tracePt t="21184" x="9932988" y="4883150"/>
          <p14:tracePt t="21199" x="9948863" y="4883150"/>
          <p14:tracePt t="21208" x="9964738" y="4883150"/>
          <p14:tracePt t="21215" x="9980613" y="4883150"/>
          <p14:tracePt t="21224" x="9996488" y="4883150"/>
          <p14:tracePt t="21231" x="10012363" y="4883150"/>
          <p14:tracePt t="21239" x="10059988" y="4914900"/>
          <p14:tracePt t="21247" x="10075863" y="4914900"/>
          <p14:tracePt t="21255" x="10123488" y="4914900"/>
          <p14:tracePt t="21263" x="10186988" y="4914900"/>
          <p14:tracePt t="21271" x="10202863" y="4914900"/>
          <p14:tracePt t="21279" x="10217150" y="4914900"/>
          <p14:tracePt t="21288" x="10233025" y="4914900"/>
          <p14:tracePt t="21344" x="10248900" y="4914900"/>
          <p14:tracePt t="21359" x="10296525" y="4914900"/>
          <p14:tracePt t="21377" x="10328275" y="4914900"/>
          <p14:tracePt t="21391" x="10344150" y="4914900"/>
          <p14:tracePt t="22328" x="10375900" y="4914900"/>
          <p14:tracePt t="22538" x="10391775" y="4946650"/>
          <p14:tracePt t="22544" x="10391775" y="4962525"/>
          <p14:tracePt t="22953" x="10391775" y="4976813"/>
          <p14:tracePt t="22968" x="10391775" y="4962525"/>
          <p14:tracePt t="22984" x="10344150" y="4914900"/>
          <p14:tracePt t="22993" x="10296525" y="4867275"/>
          <p14:tracePt t="23000" x="10248900" y="4851400"/>
          <p14:tracePt t="23008" x="10202863" y="4803775"/>
          <p14:tracePt t="23016" x="10186988" y="4756150"/>
          <p14:tracePt t="23024" x="10139363" y="4740275"/>
          <p14:tracePt t="23072" x="10123488" y="4724400"/>
          <p14:tracePt t="23081" x="10123488" y="4676775"/>
          <p14:tracePt t="23096" x="10123488" y="4614863"/>
          <p14:tracePt t="23105" x="10123488" y="4551363"/>
          <p14:tracePt t="23112" x="10123488" y="4535488"/>
          <p14:tracePt t="23121" x="10139363" y="4519613"/>
          <p14:tracePt t="23136" x="10139363" y="4487863"/>
          <p14:tracePt t="23144" x="10171113" y="4456113"/>
          <p14:tracePt t="23282" x="10171113" y="4440238"/>
          <p14:tracePt t="23628" x="10186988" y="4392613"/>
          <p14:tracePt t="23635" x="10202863" y="4376738"/>
          <p14:tracePt t="23723" x="10202863" y="4344988"/>
          <p14:tracePt t="23736" x="10186988" y="4344988"/>
          <p14:tracePt t="23745" x="10123488" y="4297363"/>
          <p14:tracePt t="23752" x="10044113" y="4283075"/>
          <p14:tracePt t="23760" x="9980613" y="4251325"/>
          <p14:tracePt t="23768" x="9871075" y="4171950"/>
          <p14:tracePt t="23776" x="9807575" y="4156075"/>
          <p14:tracePt t="23784" x="9791700" y="4140200"/>
          <p14:tracePt t="23793" x="9728200" y="4108450"/>
          <p14:tracePt t="23850" x="9728200" y="4092575"/>
          <p14:tracePt t="23857" x="9728200" y="4060825"/>
          <p14:tracePt t="23864" x="9728200" y="3981450"/>
          <p14:tracePt t="23872" x="9728200" y="3965575"/>
          <p14:tracePt t="23880" x="9728200" y="3949700"/>
          <p14:tracePt t="23888" x="9728200" y="3935413"/>
          <p14:tracePt t="23897" x="9728200" y="3919538"/>
          <p14:tracePt t="24003" x="9712325" y="3903663"/>
          <p14:tracePt t="24016" x="9712325" y="4013200"/>
          <p14:tracePt t="24025" x="9712325" y="4108450"/>
          <p14:tracePt t="24032" x="9712325" y="4140200"/>
          <p14:tracePt t="24041" x="9712325" y="4219575"/>
          <p14:tracePt t="24049" x="9712325" y="4251325"/>
          <p14:tracePt t="24056" x="9712325" y="4267200"/>
          <p14:tracePt t="24064" x="9728200" y="4329113"/>
          <p14:tracePt t="24081" x="9728200" y="4344988"/>
          <p14:tracePt t="24097" x="9759950" y="4392613"/>
          <p14:tracePt t="24234" x="9744075" y="4392613"/>
          <p14:tracePt t="24240" x="9728200" y="4376738"/>
          <p14:tracePt t="24248" x="9712325" y="4360863"/>
          <p14:tracePt t="24256" x="9696450" y="4297363"/>
          <p14:tracePt t="24264" x="9696450" y="4283075"/>
          <p14:tracePt t="24272" x="9680575" y="4219575"/>
          <p14:tracePt t="24280" x="9680575" y="4140200"/>
          <p14:tracePt t="24288" x="9648825" y="4108450"/>
          <p14:tracePt t="24304" x="9632950" y="3965575"/>
          <p14:tracePt t="24312" x="9632950" y="3935413"/>
          <p14:tracePt t="24320" x="9601200" y="3856038"/>
          <p14:tracePt t="24336" x="9601200" y="3760788"/>
          <p14:tracePt t="24344" x="9601200" y="3744913"/>
          <p14:tracePt t="24352" x="9601200" y="3729038"/>
          <p14:tracePt t="24360" x="9586913" y="3713163"/>
          <p14:tracePt t="24377" x="9586913" y="3697288"/>
          <p14:tracePt t="24384" x="9586913" y="3681413"/>
          <p14:tracePt t="24392" x="9586913" y="3633788"/>
          <p14:tracePt t="24400" x="9586913" y="3602038"/>
          <p14:tracePt t="24409" x="9632950" y="3556000"/>
          <p14:tracePt t="24416" x="9712325" y="3508375"/>
          <p14:tracePt t="24424" x="9807575" y="3429000"/>
          <p14:tracePt t="24432" x="9964738" y="3333750"/>
          <p14:tracePt t="24440" x="9996488" y="3286125"/>
          <p14:tracePt t="24448" x="10075863" y="3240088"/>
          <p14:tracePt t="24456" x="10123488" y="3176588"/>
          <p14:tracePt t="24464" x="10186988" y="3128963"/>
          <p14:tracePt t="24472" x="10264775" y="3081338"/>
          <p14:tracePt t="24488" x="10312400" y="3065463"/>
          <p14:tracePt t="24497" x="10328275" y="3065463"/>
          <p14:tracePt t="24505" x="10360025" y="3001963"/>
          <p14:tracePt t="24513" x="10391775" y="3001963"/>
          <p14:tracePt t="24520" x="10423525" y="3001963"/>
          <p14:tracePt t="24528" x="10487025" y="3001963"/>
          <p14:tracePt t="24536" x="10580688" y="2970213"/>
          <p14:tracePt t="24544" x="10596563" y="2970213"/>
          <p14:tracePt t="24552" x="10644188" y="2954338"/>
          <p14:tracePt t="24560" x="10691813" y="2954338"/>
          <p14:tracePt t="24569" x="10755313" y="2954338"/>
          <p14:tracePt t="24576" x="10818813" y="2954338"/>
          <p14:tracePt t="24584" x="10880725" y="2922588"/>
          <p14:tracePt t="24593" x="10975975" y="2922588"/>
          <p14:tracePt t="24600" x="11023600" y="2908300"/>
          <p14:tracePt t="24608" x="11071225" y="2908300"/>
          <p14:tracePt t="24617" x="11087100" y="2908300"/>
          <p14:tracePt t="24624" x="11118850" y="2908300"/>
          <p14:tracePt t="24640" x="11133138" y="2908300"/>
          <p14:tracePt t="24657" x="11164888" y="2908300"/>
          <p14:tracePt t="24664" x="11196638" y="2908300"/>
          <p14:tracePt t="24681" x="11212513" y="2908300"/>
          <p14:tracePt t="24688" x="11276013" y="2938463"/>
          <p14:tracePt t="24696" x="11291888" y="2970213"/>
          <p14:tracePt t="24704" x="11323638" y="2986088"/>
          <p14:tracePt t="24712" x="11339513" y="3017838"/>
          <p14:tracePt t="24729" x="11355388" y="3049588"/>
          <p14:tracePt t="24736" x="11371263" y="3097213"/>
          <p14:tracePt t="24744" x="11403013" y="3160713"/>
          <p14:tracePt t="24752" x="11403013" y="3208338"/>
          <p14:tracePt t="24760" x="11418888" y="3255963"/>
          <p14:tracePt t="24768" x="11449050" y="3317875"/>
          <p14:tracePt t="24777" x="11464925" y="3381375"/>
          <p14:tracePt t="24784" x="11496675" y="3476625"/>
          <p14:tracePt t="24792" x="11512550" y="3524250"/>
          <p14:tracePt t="24800" x="11560175" y="3665538"/>
          <p14:tracePt t="24808" x="11560175" y="3681413"/>
          <p14:tracePt t="24816" x="11607800" y="3792538"/>
          <p14:tracePt t="24824" x="11671300" y="3903663"/>
          <p14:tracePt t="24832" x="11671300" y="3919538"/>
          <p14:tracePt t="24841" x="11687175" y="3949700"/>
          <p14:tracePt t="24848" x="11703050" y="3997325"/>
          <p14:tracePt t="24856" x="11734800" y="4044950"/>
          <p14:tracePt t="24889" x="11734800" y="4060825"/>
          <p14:tracePt t="24896" x="11749088" y="4076700"/>
          <p14:tracePt t="25026" x="11749088" y="4092575"/>
          <p14:tracePt t="25041" x="11687175" y="4124325"/>
          <p14:tracePt t="25048" x="11607800" y="4140200"/>
          <p14:tracePt t="25056" x="11591925" y="4140200"/>
          <p14:tracePt t="25064" x="11528425" y="4187825"/>
          <p14:tracePt t="25072" x="11464925" y="4203700"/>
          <p14:tracePt t="25080" x="11387138" y="4235450"/>
          <p14:tracePt t="25088" x="11196638" y="4251325"/>
          <p14:tracePt t="25097" x="11149013" y="4251325"/>
          <p14:tracePt t="25105" x="11055350" y="4283075"/>
          <p14:tracePt t="25113" x="10960100" y="4297363"/>
          <p14:tracePt t="25121" x="10818813" y="4329113"/>
          <p14:tracePt t="25129" x="10755313" y="4360863"/>
          <p14:tracePt t="25137" x="10691813" y="4360863"/>
          <p14:tracePt t="25145" x="10612438" y="4360863"/>
          <p14:tracePt t="25153" x="10580688" y="4392613"/>
          <p14:tracePt t="25161" x="10533063" y="4392613"/>
          <p14:tracePt t="25169" x="10471150" y="4424363"/>
          <p14:tracePt t="25177" x="10455275" y="4424363"/>
          <p14:tracePt t="25185" x="10423525" y="4424363"/>
          <p14:tracePt t="25193" x="10391775" y="4424363"/>
          <p14:tracePt t="25202" x="10375900" y="4440238"/>
          <p14:tracePt t="25210" x="10360025" y="4440238"/>
          <p14:tracePt t="25217" x="10312400" y="4456113"/>
          <p14:tracePt t="25225" x="10280650" y="4456113"/>
          <p14:tracePt t="25233" x="10264775" y="4471988"/>
          <p14:tracePt t="25241" x="10233025" y="4471988"/>
          <p14:tracePt t="25250" x="10202863" y="4503738"/>
          <p14:tracePt t="25257" x="10186988" y="4503738"/>
          <p14:tracePt t="25265" x="10139363" y="4519613"/>
          <p14:tracePt t="25299" x="10123488" y="4519613"/>
          <p14:tracePt t="25492" x="10059988" y="4487863"/>
          <p14:tracePt t="25514" x="10044113" y="4471988"/>
          <p14:tracePt t="25546" x="10044113" y="4456113"/>
          <p14:tracePt t="25555" x="10028238" y="4392613"/>
          <p14:tracePt t="25561" x="10028238" y="4376738"/>
          <p14:tracePt t="25570" x="9980613" y="4313238"/>
          <p14:tracePt t="25577" x="9948863" y="4187825"/>
          <p14:tracePt t="25585" x="9948863" y="4171950"/>
          <p14:tracePt t="25593" x="9932988" y="4156075"/>
          <p14:tracePt t="25602" x="9917113" y="4092575"/>
          <p14:tracePt t="25609" x="9902825" y="4013200"/>
          <p14:tracePt t="25617" x="9902825" y="3997325"/>
          <p14:tracePt t="25625" x="9871075" y="3965575"/>
          <p14:tracePt t="25633" x="9855200" y="3919538"/>
          <p14:tracePt t="25641" x="9839325" y="3871913"/>
          <p14:tracePt t="25649" x="9775825" y="3776663"/>
          <p14:tracePt t="25657" x="9759950" y="3729038"/>
          <p14:tracePt t="25665" x="9712325" y="3681413"/>
          <p14:tracePt t="25674" x="9712325" y="3665538"/>
          <p14:tracePt t="25681" x="9696450" y="3602038"/>
          <p14:tracePt t="25697" x="9696450" y="3587750"/>
          <p14:tracePt t="25714" x="9696450" y="3571875"/>
          <p14:tracePt t="25729" x="9696450" y="3556000"/>
          <p14:tracePt t="25737" x="9696450" y="3540125"/>
          <p14:tracePt t="25745" x="9680575" y="3508375"/>
          <p14:tracePt t="25820" x="9664700" y="3508375"/>
          <p14:tracePt t="25825" x="9664700" y="3633788"/>
          <p14:tracePt t="25835" x="9664700" y="3681413"/>
          <p14:tracePt t="25842" x="9664700" y="3744913"/>
          <p14:tracePt t="25849" x="9664700" y="3840163"/>
          <p14:tracePt t="25857" x="9696450" y="3935413"/>
          <p14:tracePt t="25866" x="9744075" y="4013200"/>
          <p14:tracePt t="25873" x="9744075" y="4076700"/>
          <p14:tracePt t="25882" x="9744075" y="4124325"/>
          <p14:tracePt t="25890" x="9807575" y="4187825"/>
          <p14:tracePt t="25898" x="9807575" y="4283075"/>
          <p14:tracePt t="25905" x="9807575" y="4329113"/>
          <p14:tracePt t="25913" x="9807575" y="4360863"/>
          <p14:tracePt t="25921" x="9807575" y="4392613"/>
          <p14:tracePt t="25929" x="9807575" y="4408488"/>
          <p14:tracePt t="26020" x="9759950" y="4329113"/>
          <p14:tracePt t="26025" x="9680575" y="4187825"/>
          <p14:tracePt t="26033" x="9617075" y="4076700"/>
          <p14:tracePt t="26042" x="9601200" y="3949700"/>
          <p14:tracePt t="26049" x="9555163" y="3871913"/>
          <p14:tracePt t="26057" x="9555163" y="3744913"/>
          <p14:tracePt t="26065" x="9523413" y="3697288"/>
          <p14:tracePt t="26073" x="9523413" y="3665538"/>
          <p14:tracePt t="26081" x="9523413" y="3649663"/>
          <p14:tracePt t="26089" x="9523413" y="3633788"/>
          <p14:tracePt t="26097" x="9523413" y="3571875"/>
          <p14:tracePt t="26105" x="9523413" y="3524250"/>
          <p14:tracePt t="26121" x="9555163" y="3460750"/>
          <p14:tracePt t="26129" x="9664700" y="3317875"/>
          <p14:tracePt t="26137" x="9744075" y="3286125"/>
          <p14:tracePt t="26147" x="9871075" y="3208338"/>
          <p14:tracePt t="26153" x="10028238" y="3097213"/>
          <p14:tracePt t="26161" x="10091738" y="3049588"/>
          <p14:tracePt t="26169" x="10264775" y="2954338"/>
          <p14:tracePt t="26177" x="10344150" y="2938463"/>
          <p14:tracePt t="26185" x="10407650" y="2860675"/>
          <p14:tracePt t="26193" x="10548938" y="2828925"/>
          <p14:tracePt t="26201" x="10596563" y="2813050"/>
          <p14:tracePt t="26209" x="10675938" y="2813050"/>
          <p14:tracePt t="26217" x="10723563" y="2813050"/>
          <p14:tracePt t="26225" x="10818813" y="2813050"/>
          <p14:tracePt t="26233" x="10912475" y="2813050"/>
          <p14:tracePt t="26241" x="10975975" y="2813050"/>
          <p14:tracePt t="26249" x="11071225" y="2813050"/>
          <p14:tracePt t="26257" x="11164888" y="2813050"/>
          <p14:tracePt t="26265" x="11260138" y="2813050"/>
          <p14:tracePt t="26273" x="11307763" y="2813050"/>
          <p14:tracePt t="26281" x="11403013" y="2813050"/>
          <p14:tracePt t="26289" x="11464925" y="2813050"/>
          <p14:tracePt t="26297" x="11512550" y="2813050"/>
          <p14:tracePt t="26305" x="11528425" y="2813050"/>
          <p14:tracePt t="26313" x="11591925" y="2813050"/>
          <p14:tracePt t="26330" x="11623675" y="2813050"/>
          <p14:tracePt t="26337" x="11655425" y="2860675"/>
          <p14:tracePt t="26345" x="11671300" y="2876550"/>
          <p14:tracePt t="26354" x="11687175" y="2892425"/>
          <p14:tracePt t="26361" x="11703050" y="2938463"/>
          <p14:tracePt t="26369" x="11718925" y="2954338"/>
          <p14:tracePt t="26377" x="11718925" y="2986088"/>
          <p14:tracePt t="26385" x="11718925" y="3065463"/>
          <p14:tracePt t="26393" x="11718925" y="3097213"/>
          <p14:tracePt t="26402" x="11718925" y="3144838"/>
          <p14:tracePt t="26410" x="11718925" y="3176588"/>
          <p14:tracePt t="26417" x="11718925" y="3333750"/>
          <p14:tracePt t="26425" x="11718925" y="3365500"/>
          <p14:tracePt t="26433" x="11718925" y="3476625"/>
          <p14:tracePt t="26441" x="11718925" y="3540125"/>
          <p14:tracePt t="26449" x="11718925" y="3602038"/>
          <p14:tracePt t="26457" x="11718925" y="3697288"/>
          <p14:tracePt t="26465" x="11718925" y="3744913"/>
          <p14:tracePt t="26473" x="11718925" y="3760788"/>
          <p14:tracePt t="26481" x="11718925" y="3776663"/>
          <p14:tracePt t="26489" x="11718925" y="3792538"/>
          <p14:tracePt t="26557" x="11671300" y="3856038"/>
          <p14:tracePt t="26569" x="11607800" y="3887788"/>
          <p14:tracePt t="26585" x="11528425" y="3903663"/>
          <p14:tracePt t="26593" x="11403013" y="3903663"/>
          <p14:tracePt t="26601" x="11339513" y="3935413"/>
          <p14:tracePt t="26609" x="11180763" y="3949700"/>
          <p14:tracePt t="26617" x="11039475" y="3981450"/>
          <p14:tracePt t="26625" x="10864850" y="4013200"/>
          <p14:tracePt t="26633" x="10644188" y="4076700"/>
          <p14:tracePt t="26641" x="10375900" y="4108450"/>
          <p14:tracePt t="26649" x="10217150" y="4108450"/>
          <p14:tracePt t="26657" x="10075863" y="4108450"/>
          <p14:tracePt t="26665" x="9948863" y="4140200"/>
          <p14:tracePt t="26673" x="9871075" y="4140200"/>
          <p14:tracePt t="26681" x="9839325" y="4140200"/>
          <p14:tracePt t="26689" x="9823450" y="4140200"/>
          <p14:tracePt t="26697" x="9807575" y="4140200"/>
          <p14:tracePt t="26778" x="9775825" y="4156075"/>
          <p14:tracePt t="26786" x="9775825" y="4187825"/>
          <p14:tracePt t="26793" x="9775825" y="4203700"/>
          <p14:tracePt t="26801" x="9775825" y="4235450"/>
          <p14:tracePt t="26825" x="9775825" y="4267200"/>
          <p14:tracePt t="26834" x="9839325" y="4283075"/>
          <p14:tracePt t="26842" x="9871075" y="4283075"/>
          <p14:tracePt t="26849" x="9886950" y="4283075"/>
          <p14:tracePt t="26857" x="9948863" y="4283075"/>
          <p14:tracePt t="26866" x="9996488" y="4283075"/>
          <p14:tracePt t="26873" x="10028238" y="4283075"/>
          <p14:tracePt t="26881" x="10059988" y="4283075"/>
          <p14:tracePt t="26890" x="10091738" y="4283075"/>
          <p14:tracePt t="26897" x="10107613" y="4283075"/>
          <p14:tracePt t="26972" x="10123488" y="4283075"/>
          <p14:tracePt t="27130" x="10123488" y="4329113"/>
          <p14:tracePt t="27137" x="10155238" y="4408488"/>
          <p14:tracePt t="27146" x="10155238" y="4503738"/>
          <p14:tracePt t="27153" x="10171113" y="4535488"/>
          <p14:tracePt t="27161" x="10171113" y="4583113"/>
          <p14:tracePt t="27169" x="10171113" y="4614863"/>
          <p14:tracePt t="27177" x="10186988" y="4660900"/>
          <p14:tracePt t="27185" x="10186988" y="4676775"/>
          <p14:tracePt t="27492" x="10186988" y="4660900"/>
          <p14:tracePt t="27498" x="10186988" y="4614863"/>
          <p14:tracePt t="27506" x="10186988" y="4551363"/>
          <p14:tracePt t="27514" x="10186988" y="4487863"/>
          <p14:tracePt t="27522" x="10186988" y="4440238"/>
          <p14:tracePt t="27530" x="10186988" y="4376738"/>
          <p14:tracePt t="27538" x="10186988" y="4251325"/>
          <p14:tracePt t="27546" x="10217150" y="4156075"/>
          <p14:tracePt t="27554" x="10217150" y="4108450"/>
          <p14:tracePt t="27562" x="10248900" y="4013200"/>
          <p14:tracePt t="27570" x="10264775" y="3949700"/>
          <p14:tracePt t="27725" x="10264775" y="3997325"/>
          <p14:tracePt t="27731" x="10264775" y="4060825"/>
          <p14:tracePt t="27738" x="10264775" y="4140200"/>
          <p14:tracePt t="27747" x="10264775" y="4156075"/>
          <p14:tracePt t="27754" x="10264775" y="4171950"/>
          <p14:tracePt t="27762" x="10264775" y="4187825"/>
          <p14:tracePt t="27770" x="10264775" y="4219575"/>
          <p14:tracePt t="27787" x="10264775" y="4235450"/>
          <p14:tracePt t="27795" x="10264775" y="4267200"/>
          <p14:tracePt t="27802" x="10264775" y="4283075"/>
          <p14:tracePt t="27819" x="10264775" y="4297363"/>
          <p14:tracePt t="27835" x="10264775" y="4313238"/>
          <p14:tracePt t="27850" x="10264775" y="4329113"/>
          <p14:tracePt t="27973" x="10264775" y="4344988"/>
          <p14:tracePt t="27978" x="10264775" y="4392613"/>
          <p14:tracePt t="27986" x="10264775" y="4408488"/>
          <p14:tracePt t="27996" x="10264775" y="4424363"/>
          <p14:tracePt t="28002" x="10264775" y="4440238"/>
          <p14:tracePt t="28010" x="10264775" y="4456113"/>
          <p14:tracePt t="28283" x="10264775" y="4471988"/>
          <p14:tracePt t="28290" x="10360025" y="4567238"/>
          <p14:tracePt t="28298" x="10407650" y="4598988"/>
          <p14:tracePt t="28306" x="10439400" y="4645025"/>
          <p14:tracePt t="28322" x="10487025" y="4660900"/>
          <p14:tracePt t="28339" x="10502900" y="4676775"/>
          <p14:tracePt t="28371" x="10517188" y="4692650"/>
          <p14:tracePt t="28396" x="10548938" y="4708525"/>
          <p14:tracePt t="28428" x="10580688" y="4756150"/>
          <p14:tracePt t="28444" x="10596563" y="4772025"/>
          <p14:tracePt t="28467" x="10612438" y="4772025"/>
          <p14:tracePt t="28483" x="10675938" y="4819650"/>
          <p14:tracePt t="28564" x="10755313" y="4835525"/>
          <p14:tracePt t="28587" x="10755313" y="4851400"/>
          <p14:tracePt t="28594" x="10771188" y="4899025"/>
          <p14:tracePt t="28610" x="10787063" y="4930775"/>
          <p14:tracePt t="28725" x="10787063" y="4962525"/>
          <p14:tracePt t="28731" x="10787063" y="4976813"/>
          <p14:tracePt t="28738" x="10787063" y="4992688"/>
          <p14:tracePt t="28747" x="10787063" y="5008563"/>
          <p14:tracePt t="28771" x="10787063" y="5024438"/>
          <p14:tracePt t="29892" x="10787063" y="5040313"/>
          <p14:tracePt t="29916" x="10755313" y="5040313"/>
          <p14:tracePt t="29924" x="10739438" y="5040313"/>
          <p14:tracePt t="29940" x="10675938" y="5040313"/>
          <p14:tracePt t="29947" x="10660063" y="5040313"/>
          <p14:tracePt t="29956" x="10644188" y="5040313"/>
          <p14:tracePt t="29963" x="10612438" y="5040313"/>
          <p14:tracePt t="29971" x="10596563" y="5040313"/>
          <p14:tracePt t="29987" x="10580688" y="5040313"/>
          <p14:tracePt t="29995" x="10548938" y="5024438"/>
          <p14:tracePt t="30086" x="10548938" y="4976813"/>
          <p14:tracePt t="30091" x="10517188" y="4946650"/>
          <p14:tracePt t="30099" x="10502900" y="4899025"/>
          <p14:tracePt t="30108" x="10487025" y="4851400"/>
          <p14:tracePt t="30115" x="10455275" y="4803775"/>
          <p14:tracePt t="30124" x="10439400" y="4740275"/>
          <p14:tracePt t="30131" x="10423525" y="4724400"/>
          <p14:tracePt t="30139" x="10423525" y="4708525"/>
          <p14:tracePt t="30147" x="10391775" y="4660900"/>
          <p14:tracePt t="30155" x="10360025" y="4614863"/>
          <p14:tracePt t="30164" x="10328275" y="4598988"/>
          <p14:tracePt t="30171" x="10312400" y="4567238"/>
          <p14:tracePt t="30179" x="10296525" y="4551363"/>
          <p14:tracePt t="30195" x="10248900" y="4503738"/>
          <p14:tracePt t="30203" x="10233025" y="4503738"/>
          <p14:tracePt t="30211" x="10171113" y="4503738"/>
          <p14:tracePt t="30219" x="10075863" y="4503738"/>
          <p14:tracePt t="30228" x="9964738" y="4503738"/>
          <p14:tracePt t="30235" x="9744075" y="4503738"/>
          <p14:tracePt t="30243" x="9617075" y="4503738"/>
          <p14:tracePt t="30251" x="9364663" y="4503738"/>
          <p14:tracePt t="30259" x="9191625" y="4503738"/>
          <p14:tracePt t="30268" x="8939213" y="4503738"/>
          <p14:tracePt t="30275" x="8716963" y="4519613"/>
          <p14:tracePt t="30283" x="8591550" y="4519613"/>
          <p14:tracePt t="30291" x="8416925" y="4519613"/>
          <p14:tracePt t="30299" x="8323263" y="4519613"/>
          <p14:tracePt t="30307" x="8275638" y="4519613"/>
          <p14:tracePt t="30316" x="8243888" y="4519613"/>
          <p14:tracePt t="30323" x="8228013" y="4519613"/>
          <p14:tracePt t="30331" x="8212138" y="4519613"/>
          <p14:tracePt t="30339" x="8180388" y="4519613"/>
          <p14:tracePt t="30347" x="8164513" y="4519613"/>
          <p14:tracePt t="30355" x="8148638" y="4503738"/>
          <p14:tracePt t="30363" x="8116888" y="4487863"/>
          <p14:tracePt t="30371" x="8070850" y="4440238"/>
          <p14:tracePt t="30379" x="8070850" y="4392613"/>
          <p14:tracePt t="30387" x="8039100" y="4344988"/>
          <p14:tracePt t="30403" x="8023225" y="4329113"/>
          <p14:tracePt t="30411" x="8023225" y="4297363"/>
          <p14:tracePt t="30420" x="8023225" y="4283075"/>
          <p14:tracePt t="30427" x="8007350" y="4219575"/>
          <p14:tracePt t="30435" x="8007350" y="4171950"/>
          <p14:tracePt t="30443" x="8007350" y="4108450"/>
          <p14:tracePt t="30451" x="8007350" y="4060825"/>
          <p14:tracePt t="30459" x="8007350" y="4029075"/>
          <p14:tracePt t="30467" x="8007350" y="4013200"/>
          <p14:tracePt t="30475" x="8007350" y="3997325"/>
          <p14:tracePt t="30483" x="8007350" y="3965575"/>
          <p14:tracePt t="30491" x="8007350" y="3949700"/>
          <p14:tracePt t="30507" x="8007350" y="3935413"/>
          <p14:tracePt t="30515" x="8007350" y="3919538"/>
          <p14:tracePt t="30524" x="8007350" y="3903663"/>
          <p14:tracePt t="30540" x="8007350" y="3856038"/>
          <p14:tracePt t="30547" x="8007350" y="3840163"/>
          <p14:tracePt t="30555" x="8007350" y="3824288"/>
          <p14:tracePt t="30563" x="8007350" y="3792538"/>
          <p14:tracePt t="30572" x="7991475" y="3744913"/>
          <p14:tracePt t="30580" x="7975600" y="3729038"/>
          <p14:tracePt t="30587" x="7943850" y="3681413"/>
          <p14:tracePt t="30612" x="7943850" y="3665538"/>
          <p14:tracePt t="30619" x="7927975" y="3649663"/>
          <p14:tracePt t="30627" x="7912100" y="3633788"/>
          <p14:tracePt t="30636" x="7896225" y="3617913"/>
          <p14:tracePt t="30643" x="7880350" y="3602038"/>
          <p14:tracePt t="30651" x="7880350" y="3587750"/>
          <p14:tracePt t="30659" x="7864475" y="3556000"/>
          <p14:tracePt t="30667" x="7832725" y="3508375"/>
          <p14:tracePt t="30676" x="7816850" y="3460750"/>
          <p14:tracePt t="30684" x="7770813" y="3429000"/>
          <p14:tracePt t="30691" x="7754938" y="3413125"/>
          <p14:tracePt t="30699" x="7707313" y="3381375"/>
          <p14:tracePt t="30707" x="7691438" y="3333750"/>
          <p14:tracePt t="30715" x="7627938" y="3286125"/>
          <p14:tracePt t="30723" x="7548563" y="3208338"/>
          <p14:tracePt t="30731" x="7500938" y="3208338"/>
          <p14:tracePt t="30739" x="7375525" y="3160713"/>
          <p14:tracePt t="30747" x="7312025" y="3113088"/>
          <p14:tracePt t="30755" x="7232650" y="3097213"/>
          <p14:tracePt t="30763" x="7200900" y="3097213"/>
          <p14:tracePt t="30771" x="7154863" y="3097213"/>
          <p14:tracePt t="30779" x="7138988" y="3097213"/>
          <p14:tracePt t="30796" x="7123113" y="3065463"/>
          <p14:tracePt t="32543" x="7123113" y="3097213"/>
          <p14:tracePt t="32548" x="7123113" y="3113088"/>
          <p14:tracePt t="32557" x="7123113" y="3144838"/>
          <p14:tracePt t="32565" x="7123113" y="3224213"/>
          <p14:tracePt t="32572" x="7123113" y="3286125"/>
          <p14:tracePt t="32580" x="7123113" y="3349625"/>
          <p14:tracePt t="32588" x="7123113" y="3365500"/>
          <p14:tracePt t="32596" x="7154863" y="3429000"/>
          <p14:tracePt t="32604" x="7169150" y="3508375"/>
          <p14:tracePt t="32621" x="7169150" y="3524250"/>
          <p14:tracePt t="32637" x="7169150" y="3540125"/>
          <p14:tracePt t="32645" x="7169150" y="3556000"/>
          <p14:tracePt t="32653" x="7169150" y="3571875"/>
          <p14:tracePt t="32660" x="7185025" y="3587750"/>
          <p14:tracePt t="32733" x="7185025" y="3617913"/>
          <p14:tracePt t="35407" x="7185025" y="3649663"/>
          <p14:tracePt t="35431" x="7169150" y="3649663"/>
          <p14:tracePt t="35437" x="7154863" y="3649663"/>
          <p14:tracePt t="35445" x="7138988" y="3649663"/>
          <p14:tracePt t="35453" x="7107238" y="3649663"/>
          <p14:tracePt t="35461" x="7091363" y="3633788"/>
          <p14:tracePt t="35478" x="7075488" y="3633788"/>
          <p14:tracePt t="36225" x="7043738" y="3633788"/>
          <p14:tracePt t="38624" x="7027863" y="3617913"/>
          <p14:tracePt t="38639" x="7027863" y="3587750"/>
          <p14:tracePt t="38777" x="7027863" y="3571875"/>
          <p14:tracePt t="39554" x="7027863" y="3556000"/>
          <p14:tracePt t="39559" x="7027863" y="3540125"/>
          <p14:tracePt t="39567" x="7059613" y="3476625"/>
          <p14:tracePt t="39576" x="7107238" y="3413125"/>
          <p14:tracePt t="39583" x="7154863" y="3365500"/>
          <p14:tracePt t="39591" x="7200900" y="3255963"/>
          <p14:tracePt t="39599" x="7200900" y="3240088"/>
          <p14:tracePt t="39607" x="7232650" y="3224213"/>
          <p14:tracePt t="39615" x="7248525" y="3208338"/>
          <p14:tracePt t="39623" x="7248525" y="3192463"/>
          <p14:tracePt t="39632" x="7264400" y="3176588"/>
          <p14:tracePt t="39889" x="7264400" y="3113088"/>
          <p14:tracePt t="39905" x="7232650" y="3065463"/>
          <p14:tracePt t="40001" x="7216775" y="3049588"/>
          <p14:tracePt t="40009" x="7200900" y="3001963"/>
          <p14:tracePt t="40065" x="7169150" y="2986088"/>
          <p14:tracePt t="41306" x="7154863" y="3017838"/>
          <p14:tracePt t="41313" x="7107238" y="3113088"/>
          <p14:tracePt t="41320" x="7043738" y="3160713"/>
          <p14:tracePt t="41328" x="6996113" y="3208338"/>
          <p14:tracePt t="41336" x="6996113" y="3224213"/>
          <p14:tracePt t="41345" x="6980238" y="3240088"/>
          <p14:tracePt t="41352" x="6948488" y="3302000"/>
          <p14:tracePt t="41360" x="6932613" y="3349625"/>
          <p14:tracePt t="41368" x="6916738" y="3397250"/>
          <p14:tracePt t="41385" x="6884988" y="3413125"/>
          <p14:tracePt t="41586" x="6884988" y="3429000"/>
          <p14:tracePt t="41592" x="6884988" y="3492500"/>
          <p14:tracePt t="41601" x="6884988" y="3524250"/>
          <p14:tracePt t="41608" x="6900863" y="3571875"/>
          <p14:tracePt t="41616" x="6900863" y="3587750"/>
          <p14:tracePt t="41624" x="6916738" y="3602038"/>
          <p14:tracePt t="41641" x="6932613" y="3617913"/>
          <p14:tracePt t="42342" x="6948488" y="3602038"/>
          <p14:tracePt t="42354" x="6948488" y="3587750"/>
          <p14:tracePt t="42362" x="6980238" y="3540125"/>
          <p14:tracePt t="42370" x="6980238" y="3508375"/>
          <p14:tracePt t="42377" x="6980238" y="3492500"/>
          <p14:tracePt t="42385" x="7011988" y="3429000"/>
          <p14:tracePt t="42393" x="7043738" y="3349625"/>
          <p14:tracePt t="42401" x="7091363" y="3286125"/>
          <p14:tracePt t="42409" x="7107238" y="3240088"/>
          <p14:tracePt t="42417" x="7123113" y="3192463"/>
          <p14:tracePt t="42426" x="7138988" y="3176588"/>
          <p14:tracePt t="42433" x="7169150" y="3113088"/>
          <p14:tracePt t="42449" x="7185025" y="3097213"/>
          <p14:tracePt t="42457" x="7185025" y="3081338"/>
          <p14:tracePt t="42465" x="7200900" y="3065463"/>
          <p14:tracePt t="42473" x="7216775" y="3049588"/>
          <p14:tracePt t="42481" x="7216775" y="3033713"/>
          <p14:tracePt t="42489" x="7216775" y="3001963"/>
          <p14:tracePt t="42505" x="7232650" y="2986088"/>
          <p14:tracePt t="43180" x="7216775" y="3081338"/>
          <p14:tracePt t="43185" x="7216775" y="3208338"/>
          <p14:tracePt t="43193" x="7216775" y="3302000"/>
          <p14:tracePt t="43202" x="7154863" y="3444875"/>
          <p14:tracePt t="43209" x="7154863" y="3508375"/>
          <p14:tracePt t="43217" x="7154863" y="3602038"/>
          <p14:tracePt t="43225" x="7154863" y="3617913"/>
          <p14:tracePt t="43233" x="7154863" y="3633788"/>
          <p14:tracePt t="43241" x="7154863" y="3649663"/>
          <p14:tracePt t="43249" x="7154863" y="3665538"/>
          <p14:tracePt t="43266" x="7154863" y="3697288"/>
          <p14:tracePt t="43491" x="7154863" y="3681413"/>
          <p14:tracePt t="43497" x="7154863" y="3633788"/>
          <p14:tracePt t="43506" x="7154863" y="3556000"/>
          <p14:tracePt t="43513" x="7154863" y="3540125"/>
          <p14:tracePt t="43521" x="7154863" y="3524250"/>
          <p14:tracePt t="43529" x="7154863" y="3508375"/>
          <p14:tracePt t="43537" x="7154863" y="3492500"/>
          <p14:tracePt t="43545" x="7154863" y="3476625"/>
          <p14:tracePt t="43553" x="7154863" y="3413125"/>
          <p14:tracePt t="43561" x="7154863" y="3397250"/>
          <p14:tracePt t="43569" x="7154863" y="3381375"/>
          <p14:tracePt t="43577" x="7154863" y="3349625"/>
          <p14:tracePt t="43585" x="7154863" y="3333750"/>
          <p14:tracePt t="43593" x="7154863" y="3317875"/>
          <p14:tracePt t="43668" x="7154863" y="3302000"/>
          <p14:tracePt t="43793" x="7138988" y="3286125"/>
          <p14:tracePt t="43827" x="7123113" y="3224213"/>
          <p14:tracePt t="43874" x="7107238" y="3208338"/>
          <p14:tracePt t="43996" x="7107238" y="3192463"/>
          <p14:tracePt t="44001" x="7107238" y="3176588"/>
          <p14:tracePt t="44034" x="7107238" y="3144838"/>
          <p14:tracePt t="44269" x="7107238" y="3192463"/>
          <p14:tracePt t="44274" x="7107238" y="3270250"/>
          <p14:tracePt t="44282" x="7107238" y="3302000"/>
          <p14:tracePt t="44291" x="7107238" y="3349625"/>
          <p14:tracePt t="44298" x="7107238" y="3381375"/>
          <p14:tracePt t="44306" x="7107238" y="3429000"/>
          <p14:tracePt t="44314" x="7107238" y="3460750"/>
          <p14:tracePt t="44322" x="7123113" y="3508375"/>
          <p14:tracePt t="44330" x="7123113" y="3524250"/>
          <p14:tracePt t="44338" x="7123113" y="3540125"/>
          <p14:tracePt t="44354" x="7154863" y="3602038"/>
          <p14:tracePt t="44379" x="7154863" y="3617913"/>
          <p14:tracePt t="44386" x="7154863" y="3649663"/>
          <p14:tracePt t="45539" x="7154863" y="3665538"/>
          <p14:tracePt t="45563" x="7138988" y="3617913"/>
          <p14:tracePt t="45570" x="7138988" y="3602038"/>
          <p14:tracePt t="45578" x="7107238" y="3556000"/>
          <p14:tracePt t="45586" x="7091363" y="3540125"/>
          <p14:tracePt t="45595" x="7075488" y="3524250"/>
          <p14:tracePt t="45602" x="7075488" y="3492500"/>
          <p14:tracePt t="45610" x="6996113" y="3413125"/>
          <p14:tracePt t="45653" x="6996113" y="3397250"/>
          <p14:tracePt t="45658" x="6996113" y="3381375"/>
          <p14:tracePt t="45675" x="7011988" y="3365500"/>
          <p14:tracePt t="45682" x="7011988" y="3349625"/>
          <p14:tracePt t="45698" x="7011988" y="3317875"/>
          <p14:tracePt t="45707" x="7011988" y="3302000"/>
          <p14:tracePt t="45715" x="7011988" y="3270250"/>
          <p14:tracePt t="45722" x="7011988" y="3255963"/>
          <p14:tracePt t="45738" x="7011988" y="3240088"/>
          <p14:tracePt t="45746" x="7011988" y="3208338"/>
          <p14:tracePt t="47279" x="7043738" y="3286125"/>
          <p14:tracePt t="47283" x="7059613" y="3333750"/>
          <p14:tracePt t="47291" x="7059613" y="3365500"/>
          <p14:tracePt t="47308" x="7059613" y="3381375"/>
          <p14:tracePt t="47316" x="7075488" y="3444875"/>
          <p14:tracePt t="47331" x="7075488" y="3460750"/>
          <p14:tracePt t="47339" x="7091363" y="3476625"/>
          <p14:tracePt t="47838" x="7091363" y="3508375"/>
          <p14:tracePt t="47851" x="7123113" y="3524250"/>
          <p14:tracePt t="47910" x="7123113" y="3540125"/>
          <p14:tracePt t="47941" x="7123113" y="3556000"/>
          <p14:tracePt t="47956" x="7123113" y="3571875"/>
          <p14:tracePt t="47964" x="7123113" y="3617913"/>
          <p14:tracePt t="47971" x="7123113" y="3633788"/>
          <p14:tracePt t="47979" x="7138988" y="3649663"/>
          <p14:tracePt t="48767" x="7123113" y="3617913"/>
          <p14:tracePt t="48772" x="7107238" y="3602038"/>
          <p14:tracePt t="48781" x="7075488" y="3571875"/>
          <p14:tracePt t="48796" x="7059613" y="3540125"/>
          <p14:tracePt t="48805" x="7011988" y="3524250"/>
          <p14:tracePt t="48829" x="6964363" y="3508375"/>
          <p14:tracePt t="48862" x="6948488" y="3492500"/>
          <p14:tracePt t="48877" x="6932613" y="3444875"/>
          <p14:tracePt t="48893" x="6916738" y="3429000"/>
          <p14:tracePt t="48900" x="6900863" y="3413125"/>
          <p14:tracePt t="48935" x="6884988" y="3397250"/>
          <p14:tracePt t="48940" x="6854825" y="3381375"/>
          <p14:tracePt t="48949" x="6838950" y="3381375"/>
          <p14:tracePt t="48956" x="6823075" y="3365500"/>
          <p14:tracePt t="48973" x="6807200" y="3333750"/>
          <p14:tracePt t="48990" x="6791325" y="3317875"/>
          <p14:tracePt t="48996" x="6775450" y="3286125"/>
          <p14:tracePt t="49004" x="6759575" y="3270250"/>
          <p14:tracePt t="49012" x="6727825" y="3240088"/>
          <p14:tracePt t="49029" x="6696075" y="3224213"/>
          <p14:tracePt t="49036" x="6680200" y="3208338"/>
          <p14:tracePt t="49044" x="6664325" y="3208338"/>
          <p14:tracePt t="49060" x="6616700" y="3176588"/>
          <p14:tracePt t="49068" x="6600825" y="3144838"/>
          <p14:tracePt t="49076" x="6584950" y="3113088"/>
          <p14:tracePt t="49084" x="6569075" y="3097213"/>
          <p14:tracePt t="49092" x="6538913" y="3081338"/>
          <p14:tracePt t="49101" x="6523038" y="3049588"/>
          <p14:tracePt t="49108" x="6507163" y="3033713"/>
          <p14:tracePt t="49116" x="6491288" y="3017838"/>
          <p14:tracePt t="49149" x="6475413" y="2986088"/>
          <p14:tracePt t="49256" x="6475413" y="3001963"/>
          <p14:tracePt t="49260" x="6475413" y="3128963"/>
          <p14:tracePt t="49268" x="6475413" y="3192463"/>
          <p14:tracePt t="49278" x="6475413" y="3270250"/>
          <p14:tracePt t="49285" x="6475413" y="3333750"/>
          <p14:tracePt t="49292" x="6507163" y="3429000"/>
          <p14:tracePt t="49300" x="6523038" y="3508375"/>
          <p14:tracePt t="49308" x="6523038" y="3540125"/>
          <p14:tracePt t="49316" x="6553200" y="3617913"/>
          <p14:tracePt t="49324" x="6553200" y="3649663"/>
          <p14:tracePt t="49333" x="6569075" y="3665538"/>
          <p14:tracePt t="49340" x="6569075" y="3681413"/>
          <p14:tracePt t="49348" x="6569075" y="3729038"/>
          <p14:tracePt t="49357" x="6569075" y="3744913"/>
          <p14:tracePt t="49364" x="6584950" y="3792538"/>
          <p14:tracePt t="49372" x="6584950" y="3808413"/>
          <p14:tracePt t="49380" x="6584950" y="3824288"/>
          <p14:tracePt t="49479" x="6584950" y="3840163"/>
          <p14:tracePt t="49484" x="6569075" y="3840163"/>
          <p14:tracePt t="49492" x="6523038" y="3840163"/>
          <p14:tracePt t="49509" x="6475413" y="3808413"/>
          <p14:tracePt t="49524" x="6459538" y="3713163"/>
          <p14:tracePt t="49532" x="6459538" y="3697288"/>
          <p14:tracePt t="49540" x="6459538" y="3633788"/>
          <p14:tracePt t="49548" x="6459538" y="3587750"/>
          <p14:tracePt t="49557" x="6459538" y="3571875"/>
          <p14:tracePt t="49564" x="6459538" y="3540125"/>
          <p14:tracePt t="49572" x="6459538" y="3524250"/>
          <p14:tracePt t="49580" x="6459538" y="3476625"/>
          <p14:tracePt t="49588" x="6459538" y="3460750"/>
          <p14:tracePt t="49596" x="6411913" y="3429000"/>
          <p14:tracePt t="49621" x="6411913" y="3349625"/>
          <p14:tracePt t="49645" x="6411913" y="3333750"/>
          <p14:tracePt t="49685" x="6411913" y="3302000"/>
          <p14:tracePt t="49692" x="6443663" y="3286125"/>
          <p14:tracePt t="49700" x="6475413" y="3240088"/>
          <p14:tracePt t="49709" x="6523038" y="3176588"/>
          <p14:tracePt t="49716" x="6569075" y="3144838"/>
          <p14:tracePt t="49724" x="6632575" y="3081338"/>
          <p14:tracePt t="49732" x="6743700" y="2986088"/>
          <p14:tracePt t="49740" x="6823075" y="2922588"/>
          <p14:tracePt t="49748" x="6884988" y="2892425"/>
          <p14:tracePt t="49757" x="6996113" y="2844800"/>
          <p14:tracePt t="49765" x="7091363" y="2797175"/>
          <p14:tracePt t="49772" x="7280275" y="2701925"/>
          <p14:tracePt t="49780" x="7375525" y="2701925"/>
          <p14:tracePt t="49788" x="7500938" y="2670175"/>
          <p14:tracePt t="49796" x="7643813" y="2638425"/>
          <p14:tracePt t="49805" x="7691438" y="2638425"/>
          <p14:tracePt t="49813" x="7785100" y="2638425"/>
          <p14:tracePt t="49820" x="7816850" y="2638425"/>
          <p14:tracePt t="49829" x="7896225" y="2622550"/>
          <p14:tracePt t="49836" x="7912100" y="2622550"/>
          <p14:tracePt t="49844" x="7975600" y="2622550"/>
          <p14:tracePt t="49852" x="8039100" y="2622550"/>
          <p14:tracePt t="49860" x="8070850" y="2622550"/>
          <p14:tracePt t="49868" x="8085138" y="2622550"/>
          <p14:tracePt t="49876" x="8132763" y="2622550"/>
          <p14:tracePt t="49884" x="8164513" y="2622550"/>
          <p14:tracePt t="49892" x="8243888" y="2622550"/>
          <p14:tracePt t="49900" x="8307388" y="2622550"/>
          <p14:tracePt t="49908" x="8370888" y="2622550"/>
          <p14:tracePt t="49916" x="8416925" y="2622550"/>
          <p14:tracePt t="49924" x="8432800" y="2622550"/>
          <p14:tracePt t="49932" x="8448675" y="2622550"/>
          <p14:tracePt t="49940" x="8464550" y="2622550"/>
          <p14:tracePt t="49948" x="8480425" y="2622550"/>
          <p14:tracePt t="49973" x="8512175" y="2622550"/>
          <p14:tracePt t="49980" x="8528050" y="2622550"/>
          <p14:tracePt t="49996" x="8559800" y="2622550"/>
          <p14:tracePt t="50004" x="8591550" y="2717800"/>
          <p14:tracePt t="50012" x="8607425" y="2797175"/>
          <p14:tracePt t="50020" x="8639175" y="2844800"/>
          <p14:tracePt t="50028" x="8639175" y="2954338"/>
          <p14:tracePt t="50036" x="8655050" y="3033713"/>
          <p14:tracePt t="50044" x="8655050" y="3097213"/>
          <p14:tracePt t="50052" x="8655050" y="3160713"/>
          <p14:tracePt t="50060" x="8670925" y="3208338"/>
          <p14:tracePt t="50068" x="8732838" y="3317875"/>
          <p14:tracePt t="50076" x="8732838" y="3381375"/>
          <p14:tracePt t="50084" x="8748713" y="3397250"/>
          <p14:tracePt t="50092" x="8748713" y="3429000"/>
          <p14:tracePt t="50100" x="8748713" y="3460750"/>
          <p14:tracePt t="50108" x="8748713" y="3508375"/>
          <p14:tracePt t="50125" x="8748713" y="3524250"/>
          <p14:tracePt t="50239" x="8748713" y="3556000"/>
          <p14:tracePt t="50245" x="8716963" y="3571875"/>
          <p14:tracePt t="50252" x="8670925" y="3571875"/>
          <p14:tracePt t="50261" x="8543925" y="3571875"/>
          <p14:tracePt t="50269" x="8243888" y="3571875"/>
          <p14:tracePt t="50276" x="8023225" y="3602038"/>
          <p14:tracePt t="50285" x="7723188" y="3633788"/>
          <p14:tracePt t="50292" x="7391400" y="3665538"/>
          <p14:tracePt t="50300" x="7075488" y="3760788"/>
          <p14:tracePt t="50308" x="6823075" y="3792538"/>
          <p14:tracePt t="50316" x="6491288" y="3840163"/>
          <p14:tracePt t="50325" x="6269038" y="3871913"/>
          <p14:tracePt t="50332" x="6048375" y="3935413"/>
          <p14:tracePt t="50340" x="5953125" y="3949700"/>
          <p14:tracePt t="50348" x="5907088" y="3949700"/>
          <p14:tracePt t="50356" x="5891213" y="3949700"/>
          <p14:tracePt t="51295" x="5875338" y="3949700"/>
          <p14:tracePt t="51342" x="5891213" y="3949700"/>
          <p14:tracePt t="51350" x="5907088" y="3949700"/>
          <p14:tracePt t="51358" x="5922963" y="3949700"/>
          <p14:tracePt t="51365" x="5953125" y="3949700"/>
          <p14:tracePt t="51381" x="5969000" y="3949700"/>
          <p14:tracePt t="51397" x="6032500" y="3935413"/>
          <p14:tracePt t="51405" x="6048375" y="3919538"/>
          <p14:tracePt t="51413" x="6127750" y="3871913"/>
          <p14:tracePt t="51421" x="6238875" y="3808413"/>
          <p14:tracePt t="51429" x="6380163" y="3729038"/>
          <p14:tracePt t="51437" x="6523038" y="3665538"/>
          <p14:tracePt t="51445" x="6648450" y="3556000"/>
          <p14:tracePt t="51453" x="6680200" y="3508375"/>
          <p14:tracePt t="51462" x="6759575" y="3460750"/>
          <p14:tracePt t="51470" x="6823075" y="3413125"/>
          <p14:tracePt t="51478" x="6932613" y="3302000"/>
          <p14:tracePt t="51485" x="7075488" y="3255963"/>
          <p14:tracePt t="51493" x="7154863" y="3208338"/>
          <p14:tracePt t="51501" x="7248525" y="3097213"/>
          <p14:tracePt t="51509" x="7391400" y="3033713"/>
          <p14:tracePt t="51517" x="7439025" y="3017838"/>
          <p14:tracePt t="51525" x="7485063" y="3001963"/>
          <p14:tracePt t="51533" x="7500938" y="2986088"/>
          <p14:tracePt t="51685" x="7485063" y="2986088"/>
          <p14:tracePt t="51693" x="7469188" y="2986088"/>
          <p14:tracePt t="51701" x="7439025" y="2986088"/>
          <p14:tracePt t="51709" x="7423150" y="2986088"/>
          <p14:tracePt t="51717" x="7391400" y="2986088"/>
          <p14:tracePt t="51725" x="7343775" y="2986088"/>
          <p14:tracePt t="51733" x="7280275" y="2986088"/>
          <p14:tracePt t="51741" x="7248525" y="2986088"/>
          <p14:tracePt t="51749" x="7216775" y="3001963"/>
          <p14:tracePt t="51758" x="7185025" y="3017838"/>
          <p14:tracePt t="51765" x="7169150" y="3017838"/>
          <p14:tracePt t="51774" x="7123113" y="3065463"/>
          <p14:tracePt t="51781" x="7107238" y="3081338"/>
          <p14:tracePt t="51797" x="7091363" y="3097213"/>
          <p14:tracePt t="51974" x="7091363" y="3113088"/>
          <p14:tracePt t="51982" x="7107238" y="3113088"/>
          <p14:tracePt t="51990" x="7123113" y="3128963"/>
          <p14:tracePt t="51997" x="7154863" y="3128963"/>
          <p14:tracePt t="52078" x="7138988" y="3176588"/>
          <p14:tracePt t="52086" x="7138988" y="3192463"/>
          <p14:tracePt t="52093" x="7123113" y="3224213"/>
          <p14:tracePt t="52101" x="7075488" y="3270250"/>
          <p14:tracePt t="52109" x="7011988" y="3317875"/>
          <p14:tracePt t="52117" x="6932613" y="3349625"/>
          <p14:tracePt t="52125" x="6900863" y="3397250"/>
          <p14:tracePt t="52134" x="6823075" y="3460750"/>
          <p14:tracePt t="52141" x="6807200" y="3460750"/>
          <p14:tracePt t="52149" x="6759575" y="3476625"/>
          <p14:tracePt t="52157" x="6727825" y="3508375"/>
          <p14:tracePt t="52165" x="6696075" y="3524250"/>
          <p14:tracePt t="52182" x="6632575" y="3540125"/>
          <p14:tracePt t="52229" x="6632575" y="3556000"/>
          <p14:tracePt t="52246" x="6632575" y="3617913"/>
          <p14:tracePt t="52262" x="6648450" y="3633788"/>
          <p14:tracePt t="52269" x="6664325" y="3649663"/>
          <p14:tracePt t="52278" x="6680200" y="3681413"/>
          <p14:tracePt t="52285" x="6696075" y="3697288"/>
          <p14:tracePt t="52293" x="6711950" y="3713163"/>
          <p14:tracePt t="52301" x="6727825" y="3729038"/>
          <p14:tracePt t="52310" x="6759575" y="3792538"/>
          <p14:tracePt t="52317" x="6775450" y="3808413"/>
          <p14:tracePt t="52325" x="6791325" y="3856038"/>
          <p14:tracePt t="52333" x="6807200" y="3871913"/>
          <p14:tracePt t="52341" x="6807200" y="3887788"/>
          <p14:tracePt t="52349" x="6823075" y="3903663"/>
          <p14:tracePt t="52357" x="6869113" y="3965575"/>
          <p14:tracePt t="52366" x="6916738" y="4013200"/>
          <p14:tracePt t="52381" x="6980238" y="4029075"/>
          <p14:tracePt t="52389" x="7059613" y="4076700"/>
          <p14:tracePt t="52406" x="7091363" y="4124325"/>
          <p14:tracePt t="52430" x="7123113" y="4124325"/>
          <p14:tracePt t="52438" x="7138988" y="4124325"/>
          <p14:tracePt t="52445" x="7169150" y="4124325"/>
          <p14:tracePt t="52453" x="7185025" y="4124325"/>
          <p14:tracePt t="52461" x="7200900" y="4124325"/>
          <p14:tracePt t="52469" x="7264400" y="4124325"/>
          <p14:tracePt t="52478" x="7280275" y="4124325"/>
          <p14:tracePt t="52504" x="7280275" y="4076700"/>
          <p14:tracePt t="52510" x="7280275" y="4060825"/>
          <p14:tracePt t="52517" x="7327900" y="3997325"/>
          <p14:tracePt t="52525" x="7327900" y="3981450"/>
          <p14:tracePt t="52533" x="7327900" y="3949700"/>
          <p14:tracePt t="52541" x="7327900" y="3903663"/>
          <p14:tracePt t="52549" x="7327900" y="3887788"/>
          <p14:tracePt t="52557" x="7327900" y="3824288"/>
          <p14:tracePt t="52566" x="7327900" y="3792538"/>
          <p14:tracePt t="52573" x="7312025" y="3760788"/>
          <p14:tracePt t="52581" x="7280275" y="3729038"/>
          <p14:tracePt t="52590" x="7280275" y="3713163"/>
          <p14:tracePt t="52598" x="7248525" y="3617913"/>
          <p14:tracePt t="52607" x="7216775" y="3571875"/>
          <p14:tracePt t="52622" x="7200900" y="3556000"/>
          <p14:tracePt t="52630" x="7185025" y="3492500"/>
          <p14:tracePt t="52638" x="7154863" y="3460750"/>
          <p14:tracePt t="52655" x="7138988" y="3444875"/>
          <p14:tracePt t="52670" x="7123113" y="3413125"/>
          <p14:tracePt t="52873" x="7123113" y="3397250"/>
          <p14:tracePt t="52878" x="7107238" y="3333750"/>
          <p14:tracePt t="52894" x="7107238" y="3270250"/>
          <p14:tracePt t="52910" x="7107238" y="3240088"/>
          <p14:tracePt t="52927" x="7107238" y="3192463"/>
          <p14:tracePt t="53410" x="7091363" y="3176588"/>
          <p14:tracePt t="53414" x="7043738" y="3192463"/>
          <p14:tracePt t="53422" x="6964363" y="3270250"/>
          <p14:tracePt t="53431" x="6932613" y="3317875"/>
          <p14:tracePt t="53439" x="6884988" y="3365500"/>
          <p14:tracePt t="53446" x="6854825" y="3397250"/>
          <p14:tracePt t="53455" x="6838950" y="3476625"/>
          <p14:tracePt t="53462" x="6823075" y="3524250"/>
          <p14:tracePt t="53471" x="6775450" y="3587750"/>
          <p14:tracePt t="53478" x="6743700" y="3602038"/>
          <p14:tracePt t="53486" x="6711950" y="3697288"/>
          <p14:tracePt t="53494" x="6680200" y="3760788"/>
          <p14:tracePt t="53502" x="6680200" y="3808413"/>
          <p14:tracePt t="53510" x="6664325" y="3871913"/>
          <p14:tracePt t="53518" x="6664325" y="3919538"/>
          <p14:tracePt t="53526" x="6664325" y="3949700"/>
          <p14:tracePt t="53534" x="6664325" y="3997325"/>
          <p14:tracePt t="53542" x="6664325" y="4124325"/>
          <p14:tracePt t="53551" x="6664325" y="4156075"/>
          <p14:tracePt t="53558" x="6664325" y="4203700"/>
          <p14:tracePt t="53566" x="6664325" y="4267200"/>
          <p14:tracePt t="53574" x="6711950" y="4344988"/>
          <p14:tracePt t="53582" x="6743700" y="4392613"/>
          <p14:tracePt t="53590" x="6759575" y="4408488"/>
          <p14:tracePt t="53598" x="6791325" y="4471988"/>
          <p14:tracePt t="53606" x="6807200" y="4487863"/>
          <p14:tracePt t="53614" x="6838950" y="4519613"/>
          <p14:tracePt t="53622" x="6854825" y="4535488"/>
          <p14:tracePt t="53630" x="6884988" y="4567238"/>
          <p14:tracePt t="53638" x="6964363" y="4583113"/>
          <p14:tracePt t="53655" x="6980238" y="4583113"/>
          <p14:tracePt t="53687" x="6996113" y="4583113"/>
          <p14:tracePt t="53695" x="7011988" y="4598988"/>
          <p14:tracePt t="53702" x="7027863" y="4645025"/>
          <p14:tracePt t="53719" x="7027863" y="4676775"/>
          <p14:tracePt t="53726" x="7059613" y="4692650"/>
          <p14:tracePt t="53734" x="7059613" y="4724400"/>
          <p14:tracePt t="53742" x="7059613" y="4756150"/>
          <p14:tracePt t="53750" x="7059613" y="4772025"/>
          <p14:tracePt t="53758" x="7027863" y="4867275"/>
          <p14:tracePt t="53766" x="6916738" y="4946650"/>
          <p14:tracePt t="53774" x="6869113" y="4992688"/>
          <p14:tracePt t="53782" x="6727825" y="5103813"/>
          <p14:tracePt t="53790" x="6584950" y="5214938"/>
          <p14:tracePt t="53798" x="6396038" y="5340350"/>
          <p14:tracePt t="53807" x="6207125" y="5435600"/>
          <p14:tracePt t="53815" x="5969000" y="5610225"/>
          <p14:tracePt t="53822" x="5795963" y="5641975"/>
          <p14:tracePt t="53830" x="5653088" y="5688013"/>
          <p14:tracePt t="53838" x="5511800" y="5751513"/>
          <p14:tracePt t="53846" x="5322888" y="5815013"/>
          <p14:tracePt t="53854" x="5259388" y="5878513"/>
          <p14:tracePt t="53863" x="5148263" y="5942013"/>
          <p14:tracePt t="53870" x="5100638" y="5957888"/>
          <p14:tracePt t="53878" x="5084763" y="5973763"/>
          <p14:tracePt t="53886" x="5068888" y="5989638"/>
          <p14:tracePt t="53919" x="5053013" y="6019800"/>
          <p14:tracePt t="53926" x="5006975" y="6019800"/>
          <p14:tracePt t="54034" x="4991100" y="6019800"/>
          <p14:tracePt t="54136" x="4975225" y="5989638"/>
          <p14:tracePt t="54142" x="5006975" y="5973763"/>
          <p14:tracePt t="54159" x="5006975" y="5957888"/>
          <p14:tracePt t="54166" x="5006975" y="5926138"/>
          <p14:tracePt t="54182" x="5006975" y="5894388"/>
          <p14:tracePt t="54191" x="5006975" y="5878513"/>
          <p14:tracePt t="54207" x="4943475" y="5862638"/>
          <p14:tracePt t="54214" x="4927600" y="5862638"/>
          <p14:tracePt t="54222" x="4864100" y="5862638"/>
          <p14:tracePt t="54230" x="4800600" y="5862638"/>
          <p14:tracePt t="54238" x="4722813" y="5862638"/>
          <p14:tracePt t="54246" x="4627563" y="5862638"/>
          <p14:tracePt t="54254" x="4500563" y="5830888"/>
          <p14:tracePt t="54262" x="4327525" y="5830888"/>
          <p14:tracePt t="54271" x="4106863" y="5799138"/>
          <p14:tracePt t="54278" x="3948113" y="5799138"/>
          <p14:tracePt t="54286" x="3648075" y="5767388"/>
          <p14:tracePt t="54294" x="3348038" y="5767388"/>
          <p14:tracePt t="54302" x="2921000" y="5735638"/>
          <p14:tracePt t="54310" x="2559050" y="5735638"/>
          <p14:tracePt t="54318" x="2211388" y="5735638"/>
          <p14:tracePt t="54326" x="2163763" y="5688013"/>
          <p14:tracePt t="54342" x="2132013" y="5657850"/>
          <p14:tracePt t="54489" x="2147888" y="5641975"/>
          <p14:tracePt t="54518" x="2163763" y="5626100"/>
          <p14:tracePt t="54593" x="2179638" y="5610225"/>
          <p14:tracePt t="54598" x="2243138" y="5594350"/>
          <p14:tracePt t="54606" x="2320925" y="5562600"/>
          <p14:tracePt t="54615" x="2416175" y="5546725"/>
          <p14:tracePt t="54622" x="2559050" y="5483225"/>
          <p14:tracePt t="54630" x="2684463" y="5451475"/>
          <p14:tracePt t="54639" x="2874963" y="5419725"/>
          <p14:tracePt t="54646" x="3095625" y="5356225"/>
          <p14:tracePt t="54654" x="3236913" y="5310188"/>
          <p14:tracePt t="54662" x="3411538" y="5214938"/>
          <p14:tracePt t="54671" x="3600450" y="5151438"/>
          <p14:tracePt t="54679" x="3743325" y="5119688"/>
          <p14:tracePt t="54686" x="3806825" y="5103813"/>
          <p14:tracePt t="54694" x="3852863" y="5087938"/>
          <p14:tracePt t="54703" x="3868738" y="5056188"/>
          <p14:tracePt t="54711" x="3868738" y="5040313"/>
          <p14:tracePt t="54737" x="3868738" y="5008563"/>
          <p14:tracePt t="54743" x="3821113" y="4976813"/>
          <p14:tracePt t="54751" x="3695700" y="4976813"/>
          <p14:tracePt t="54759" x="3505200" y="4946650"/>
          <p14:tracePt t="54767" x="3411538" y="4946650"/>
          <p14:tracePt t="54776" x="3284538" y="4930775"/>
          <p14:tracePt t="54783" x="3159125" y="4930775"/>
          <p14:tracePt t="54791" x="2984500" y="4930775"/>
          <p14:tracePt t="54799" x="2890838" y="4930775"/>
          <p14:tracePt t="54807" x="2732088" y="4930775"/>
          <p14:tracePt t="54815" x="2636838" y="4930775"/>
          <p14:tracePt t="54823" x="2590800" y="4930775"/>
          <p14:tracePt t="54831" x="2527300" y="4930775"/>
          <p14:tracePt t="54839" x="2511425" y="4930775"/>
          <p14:tracePt t="54847" x="2463800" y="4976813"/>
          <p14:tracePt t="54855" x="2447925" y="5008563"/>
          <p14:tracePt t="54863" x="2432050" y="5056188"/>
          <p14:tracePt t="54871" x="2400300" y="5103813"/>
          <p14:tracePt t="54880" x="2352675" y="5230813"/>
          <p14:tracePt t="54887" x="2305050" y="5310188"/>
          <p14:tracePt t="54895" x="2259013" y="5403850"/>
          <p14:tracePt t="54903" x="2227263" y="5451475"/>
          <p14:tracePt t="54911" x="2179638" y="5546725"/>
          <p14:tracePt t="54919" x="2163763" y="5626100"/>
          <p14:tracePt t="54927" x="2132013" y="5688013"/>
          <p14:tracePt t="54935" x="2116138" y="5751513"/>
          <p14:tracePt t="54943" x="2084388" y="5830888"/>
          <p14:tracePt t="54951" x="2084388" y="5846763"/>
          <p14:tracePt t="54959" x="2084388" y="5862638"/>
          <p14:tracePt t="54967" x="2084388" y="5894388"/>
          <p14:tracePt t="54975" x="2084388" y="5942013"/>
          <p14:tracePt t="54983" x="2084388" y="5957888"/>
          <p14:tracePt t="54991" x="2100263" y="6019800"/>
          <p14:tracePt t="54999" x="2163763" y="6099175"/>
          <p14:tracePt t="55007" x="2274888" y="6146800"/>
          <p14:tracePt t="55015" x="2320925" y="6162675"/>
          <p14:tracePt t="55023" x="2463800" y="6305550"/>
          <p14:tracePt t="55031" x="2527300" y="6337300"/>
          <p14:tracePt t="55039" x="2574925" y="6383338"/>
          <p14:tracePt t="55047" x="2700338" y="6399213"/>
          <p14:tracePt t="55055" x="2763838" y="6399213"/>
          <p14:tracePt t="55063" x="2859088" y="6399213"/>
          <p14:tracePt t="55071" x="2984500" y="6399213"/>
          <p14:tracePt t="55079" x="3159125" y="6399213"/>
          <p14:tracePt t="55088" x="3332163" y="6399213"/>
          <p14:tracePt t="55095" x="3475038" y="6367463"/>
          <p14:tracePt t="55103" x="3648075" y="6305550"/>
          <p14:tracePt t="55111" x="3759200" y="6210300"/>
          <p14:tracePt t="55119" x="3948113" y="6083300"/>
          <p14:tracePt t="55127" x="4027488" y="6035675"/>
          <p14:tracePt t="55135" x="4137025" y="5973763"/>
          <p14:tracePt t="55143" x="4200525" y="5894388"/>
          <p14:tracePt t="55151" x="4232275" y="5830888"/>
          <p14:tracePt t="55159" x="4248150" y="5751513"/>
          <p14:tracePt t="55167" x="4248150" y="5719763"/>
          <p14:tracePt t="55175" x="4248150" y="5641975"/>
          <p14:tracePt t="55183" x="4248150" y="5626100"/>
          <p14:tracePt t="55191" x="4248150" y="5546725"/>
          <p14:tracePt t="55199" x="4216400" y="5451475"/>
          <p14:tracePt t="55207" x="4168775" y="5403850"/>
          <p14:tracePt t="55215" x="4027488" y="5310188"/>
          <p14:tracePt t="55223" x="3900488" y="5310188"/>
          <p14:tracePt t="55231" x="3759200" y="5262563"/>
          <p14:tracePt t="55239" x="3584575" y="5230813"/>
          <p14:tracePt t="55247" x="3411538" y="5199063"/>
          <p14:tracePt t="55255" x="3190875" y="5167313"/>
          <p14:tracePt t="55263" x="2936875" y="5135563"/>
          <p14:tracePt t="55271" x="2795588" y="5087938"/>
          <p14:tracePt t="55279" x="2652713" y="5087938"/>
          <p14:tracePt t="55287" x="2479675" y="5087938"/>
          <p14:tracePt t="55295" x="2384425" y="5087938"/>
          <p14:tracePt t="55304" x="2320925" y="5087938"/>
          <p14:tracePt t="55311" x="2289175" y="5087938"/>
          <p14:tracePt t="55319" x="2243138" y="5087938"/>
          <p14:tracePt t="55327" x="2179638" y="5087938"/>
          <p14:tracePt t="55335" x="2132013" y="5103813"/>
          <p14:tracePt t="55343" x="2116138" y="5119688"/>
          <p14:tracePt t="55351" x="2068513" y="5167313"/>
          <p14:tracePt t="55359" x="2020888" y="5214938"/>
          <p14:tracePt t="55367" x="2005013" y="5262563"/>
          <p14:tracePt t="55375" x="1958975" y="5356225"/>
          <p14:tracePt t="55383" x="1911350" y="5403850"/>
          <p14:tracePt t="55391" x="1863725" y="5499100"/>
          <p14:tracePt t="55399" x="1784350" y="5610225"/>
          <p14:tracePt t="55415" x="1784350" y="5657850"/>
          <p14:tracePt t="55423" x="1784350" y="5688013"/>
          <p14:tracePt t="55431" x="1784350" y="5735638"/>
          <p14:tracePt t="55439" x="1784350" y="5767388"/>
          <p14:tracePt t="55447" x="1784350" y="5799138"/>
          <p14:tracePt t="55456" x="1784350" y="5830888"/>
          <p14:tracePt t="55463" x="1784350" y="5878513"/>
          <p14:tracePt t="55471" x="1784350" y="5910263"/>
          <p14:tracePt t="55479" x="1816100" y="5989638"/>
          <p14:tracePt t="55489" x="1847850" y="6019800"/>
          <p14:tracePt t="55495" x="1895475" y="6099175"/>
          <p14:tracePt t="55503" x="1943100" y="6146800"/>
          <p14:tracePt t="55511" x="1989138" y="6162675"/>
          <p14:tracePt t="55519" x="2100263" y="6242050"/>
          <p14:tracePt t="55527" x="2195513" y="6289675"/>
          <p14:tracePt t="55535" x="2243138" y="6321425"/>
          <p14:tracePt t="55543" x="2289175" y="6321425"/>
          <p14:tracePt t="55551" x="2352675" y="6321425"/>
          <p14:tracePt t="55559" x="2416175" y="6321425"/>
          <p14:tracePt t="55567" x="2479675" y="6321425"/>
          <p14:tracePt t="55575" x="2574925" y="6321425"/>
          <p14:tracePt t="55584" x="2668588" y="6321425"/>
          <p14:tracePt t="55591" x="2763838" y="6321425"/>
          <p14:tracePt t="55599" x="2843213" y="6321425"/>
          <p14:tracePt t="55607" x="3000375" y="6242050"/>
          <p14:tracePt t="55615" x="3143250" y="6194425"/>
          <p14:tracePt t="55623" x="3284538" y="6130925"/>
          <p14:tracePt t="55631" x="3443288" y="6051550"/>
          <p14:tracePt t="55639" x="3584575" y="5957888"/>
          <p14:tracePt t="55647" x="3663950" y="5910263"/>
          <p14:tracePt t="55655" x="3727450" y="5799138"/>
          <p14:tracePt t="55664" x="3806825" y="5783263"/>
          <p14:tracePt t="55671" x="3868738" y="5703888"/>
          <p14:tracePt t="55679" x="3916363" y="5688013"/>
          <p14:tracePt t="55687" x="3932238" y="5672138"/>
          <p14:tracePt t="55695" x="3932238" y="5610225"/>
          <p14:tracePt t="55703" x="3932238" y="5594350"/>
          <p14:tracePt t="55711" x="3932238" y="5546725"/>
          <p14:tracePt t="55719" x="3932238" y="5530850"/>
          <p14:tracePt t="55727" x="3932238" y="5499100"/>
          <p14:tracePt t="55735" x="3932238" y="5483225"/>
          <p14:tracePt t="55743" x="3900488" y="5419725"/>
          <p14:tracePt t="55751" x="3868738" y="5403850"/>
          <p14:tracePt t="55759" x="3790950" y="5324475"/>
          <p14:tracePt t="55767" x="3743325" y="5310188"/>
          <p14:tracePt t="55776" x="3679825" y="5278438"/>
          <p14:tracePt t="55783" x="3600450" y="5230813"/>
          <p14:tracePt t="55791" x="3536950" y="5214938"/>
          <p14:tracePt t="55799" x="3443288" y="5214938"/>
          <p14:tracePt t="55807" x="3316288" y="5214938"/>
          <p14:tracePt t="55815" x="3221038" y="5214938"/>
          <p14:tracePt t="55823" x="3127375" y="5214938"/>
          <p14:tracePt t="55831" x="3048000" y="5214938"/>
          <p14:tracePt t="55839" x="2952750" y="5214938"/>
          <p14:tracePt t="55847" x="2921000" y="5214938"/>
          <p14:tracePt t="55855" x="2905125" y="5214938"/>
          <p14:tracePt t="55863" x="2859088" y="5214938"/>
          <p14:tracePt t="55872" x="2763838" y="5230813"/>
          <p14:tracePt t="55879" x="2716213" y="5246688"/>
          <p14:tracePt t="55887" x="2700338" y="5246688"/>
          <p14:tracePt t="55895" x="2684463" y="5262563"/>
          <p14:tracePt t="56201" x="2668588" y="5262563"/>
          <p14:tracePt t="56208" x="2636838" y="5262563"/>
          <p14:tracePt t="56215" x="2620963" y="5262563"/>
          <p14:tracePt t="56223" x="2574925" y="5262563"/>
          <p14:tracePt t="56231" x="2527300" y="5278438"/>
          <p14:tracePt t="56256" x="2511425" y="5278438"/>
          <p14:tracePt t="56272" x="2495550" y="5278438"/>
          <p14:tracePt t="56279" x="2400300" y="5356225"/>
          <p14:tracePt t="56287" x="2320925" y="5467350"/>
          <p14:tracePt t="56295" x="2274888" y="5514975"/>
          <p14:tracePt t="56303" x="2211388" y="5578475"/>
          <p14:tracePt t="56311" x="2147888" y="5688013"/>
          <p14:tracePt t="56319" x="2084388" y="5751513"/>
          <p14:tracePt t="56327" x="2068513" y="5767388"/>
          <p14:tracePt t="56335" x="2020888" y="5799138"/>
          <p14:tracePt t="56377" x="2020888" y="5815013"/>
          <p14:tracePt t="56391" x="2005013" y="5878513"/>
          <p14:tracePt t="56408" x="2005013" y="5894388"/>
          <p14:tracePt t="56415" x="2005013" y="5910263"/>
          <p14:tracePt t="56424" x="2005013" y="5926138"/>
          <p14:tracePt t="56431" x="2005013" y="5942013"/>
          <p14:tracePt t="56439" x="2005013" y="5957888"/>
          <p14:tracePt t="56464" x="2005013" y="6019800"/>
          <p14:tracePt t="56479" x="2020888" y="6067425"/>
          <p14:tracePt t="56487" x="2052638" y="6083300"/>
          <p14:tracePt t="56495" x="2068513" y="6099175"/>
          <p14:tracePt t="56503" x="2100263" y="6146800"/>
          <p14:tracePt t="56511" x="2116138" y="6162675"/>
          <p14:tracePt t="56519" x="2163763" y="6210300"/>
          <p14:tracePt t="56527" x="2211388" y="6226175"/>
          <p14:tracePt t="56536" x="2243138" y="6226175"/>
          <p14:tracePt t="56543" x="2289175" y="6226175"/>
          <p14:tracePt t="56551" x="2384425" y="6257925"/>
          <p14:tracePt t="56559" x="2447925" y="6257925"/>
          <p14:tracePt t="56568" x="2527300" y="6257925"/>
          <p14:tracePt t="56575" x="2620963" y="6257925"/>
          <p14:tracePt t="56583" x="2716213" y="6257925"/>
          <p14:tracePt t="56591" x="2827338" y="6257925"/>
          <p14:tracePt t="56600" x="2968625" y="6257925"/>
          <p14:tracePt t="56607" x="3095625" y="6257925"/>
          <p14:tracePt t="56615" x="3221038" y="6257925"/>
          <p14:tracePt t="56623" x="3316288" y="6257925"/>
          <p14:tracePt t="56631" x="3459163" y="6210300"/>
          <p14:tracePt t="56639" x="3552825" y="6194425"/>
          <p14:tracePt t="56647" x="3695700" y="6162675"/>
          <p14:tracePt t="56655" x="3759200" y="6130925"/>
          <p14:tracePt t="56664" x="3806825" y="6099175"/>
          <p14:tracePt t="56671" x="3868738" y="6067425"/>
          <p14:tracePt t="56679" x="3884613" y="6051550"/>
          <p14:tracePt t="56687" x="3932238" y="5989638"/>
          <p14:tracePt t="56695" x="3979863" y="5942013"/>
          <p14:tracePt t="56703" x="4043363" y="5894388"/>
          <p14:tracePt t="56712" x="4059238" y="5878513"/>
          <p14:tracePt t="56728" x="4059238" y="5815013"/>
          <p14:tracePt t="56736" x="4059238" y="5799138"/>
          <p14:tracePt t="56743" x="4059238" y="5783263"/>
          <p14:tracePt t="56751" x="4059238" y="5751513"/>
          <p14:tracePt t="56759" x="4059238" y="5719763"/>
          <p14:tracePt t="56767" x="4059238" y="5703888"/>
          <p14:tracePt t="56775" x="4059238" y="5688013"/>
          <p14:tracePt t="56793" x="4059238" y="5657850"/>
          <p14:tracePt t="56799" x="4043363" y="5626100"/>
          <p14:tracePt t="56816" x="3995738" y="5578475"/>
          <p14:tracePt t="56832" x="3948113" y="5578475"/>
          <p14:tracePt t="56840" x="3900488" y="5546725"/>
          <p14:tracePt t="56848" x="3836988" y="5514975"/>
          <p14:tracePt t="56856" x="3743325" y="5514975"/>
          <p14:tracePt t="56864" x="3648075" y="5514975"/>
          <p14:tracePt t="56872" x="3521075" y="5514975"/>
          <p14:tracePt t="56880" x="3395663" y="5514975"/>
          <p14:tracePt t="56888" x="3268663" y="5514975"/>
          <p14:tracePt t="56896" x="3048000" y="5514975"/>
          <p14:tracePt t="56904" x="2921000" y="5514975"/>
          <p14:tracePt t="56912" x="2795588" y="5514975"/>
          <p14:tracePt t="56920" x="2605088" y="5530850"/>
          <p14:tracePt t="56928" x="2479675" y="5562600"/>
          <p14:tracePt t="56936" x="2432050" y="5578475"/>
          <p14:tracePt t="56945" x="2384425" y="5578475"/>
          <p14:tracePt t="56952" x="2289175" y="5610225"/>
          <p14:tracePt t="56960" x="2259013" y="5610225"/>
          <p14:tracePt t="56968" x="2211388" y="5641975"/>
          <p14:tracePt t="56976" x="2195513" y="5672138"/>
          <p14:tracePt t="56984" x="2147888" y="5688013"/>
          <p14:tracePt t="56992" x="2132013" y="5703888"/>
          <p14:tracePt t="57000" x="2100263" y="5719763"/>
          <p14:tracePt t="57008" x="2068513" y="5735638"/>
          <p14:tracePt t="57016" x="2052638" y="5767388"/>
          <p14:tracePt t="57024" x="2036763" y="5783263"/>
          <p14:tracePt t="57032" x="2020888" y="5846763"/>
          <p14:tracePt t="57040" x="2020888" y="5862638"/>
          <p14:tracePt t="57049" x="2020888" y="5878513"/>
          <p14:tracePt t="57064" x="2020888" y="5910263"/>
          <p14:tracePt t="57072" x="2020888" y="6003925"/>
          <p14:tracePt t="57090" x="2020888" y="6019800"/>
          <p14:tracePt t="57104" x="2020888" y="6067425"/>
          <p14:tracePt t="57112" x="2020888" y="6083300"/>
          <p14:tracePt t="57120" x="2068513" y="6130925"/>
          <p14:tracePt t="57128" x="2084388" y="6130925"/>
          <p14:tracePt t="57136" x="2100263" y="6130925"/>
          <p14:tracePt t="57144" x="2163763" y="6146800"/>
          <p14:tracePt t="57152" x="2211388" y="6210300"/>
          <p14:tracePt t="57160" x="2243138" y="6210300"/>
          <p14:tracePt t="57168" x="2336800" y="6210300"/>
          <p14:tracePt t="57176" x="2384425" y="6242050"/>
          <p14:tracePt t="57184" x="2479675" y="6242050"/>
          <p14:tracePt t="57192" x="2527300" y="6242050"/>
          <p14:tracePt t="57200" x="2652713" y="6242050"/>
          <p14:tracePt t="57208" x="2747963" y="6242050"/>
          <p14:tracePt t="57216" x="2874963" y="6242050"/>
          <p14:tracePt t="57224" x="2952750" y="6242050"/>
          <p14:tracePt t="57232" x="3063875" y="6178550"/>
          <p14:tracePt t="57240" x="3175000" y="6115050"/>
          <p14:tracePt t="57248" x="3236913" y="6099175"/>
          <p14:tracePt t="57256" x="3332163" y="6051550"/>
          <p14:tracePt t="57264" x="3363913" y="6035675"/>
          <p14:tracePt t="57272" x="3379788" y="5989638"/>
          <p14:tracePt t="57280" x="3427413" y="5942013"/>
          <p14:tracePt t="57297" x="3443288" y="5926138"/>
          <p14:tracePt t="57304" x="3459163" y="5910263"/>
          <p14:tracePt t="57313" x="3490913" y="5894388"/>
          <p14:tracePt t="57338" x="3490913" y="5846763"/>
          <p14:tracePt t="57352" x="3490913" y="5815013"/>
          <p14:tracePt t="57361" x="3490913" y="5799138"/>
          <p14:tracePt t="57369" x="3490913" y="5751513"/>
          <p14:tracePt t="57392" x="3490913" y="5735638"/>
          <p14:tracePt t="57400" x="3490913" y="5719763"/>
          <p14:tracePt t="57409" x="3490913" y="5672138"/>
          <p14:tracePt t="57425" x="3475038" y="5641975"/>
          <p14:tracePt t="57433" x="3459163" y="5610225"/>
          <p14:tracePt t="57449" x="3395663" y="5594350"/>
          <p14:tracePt t="57464" x="3379788" y="5594350"/>
          <p14:tracePt t="57472" x="3363913" y="5594350"/>
          <p14:tracePt t="57480" x="3332163" y="5594350"/>
          <p14:tracePt t="57488" x="3316288" y="5594350"/>
          <p14:tracePt t="57496" x="3300413" y="5594350"/>
          <p14:tracePt t="57504" x="3284538" y="5594350"/>
          <p14:tracePt t="57512" x="3252788" y="5594350"/>
          <p14:tracePt t="57520" x="3175000" y="5594350"/>
          <p14:tracePt t="57528" x="3143250" y="5594350"/>
          <p14:tracePt t="57536" x="3095625" y="5594350"/>
          <p14:tracePt t="57544" x="3079750" y="5594350"/>
          <p14:tracePt t="57552" x="3048000" y="5594350"/>
          <p14:tracePt t="57560" x="3016250" y="5594350"/>
          <p14:tracePt t="57568" x="3000375" y="5594350"/>
          <p14:tracePt t="57576" x="2984500" y="5594350"/>
          <p14:tracePt t="57584" x="2968625" y="5594350"/>
          <p14:tracePt t="57698" x="2952750" y="5578475"/>
          <p14:tracePt t="57704" x="2952750" y="5546725"/>
          <p14:tracePt t="57712" x="2968625" y="5514975"/>
          <p14:tracePt t="57721" x="2984500" y="5499100"/>
          <p14:tracePt t="57728" x="3032125" y="5435600"/>
          <p14:tracePt t="57745" x="3111500" y="5387975"/>
          <p14:tracePt t="57752" x="3127375" y="5372100"/>
          <p14:tracePt t="57760" x="3190875" y="5372100"/>
          <p14:tracePt t="57768" x="3221038" y="5324475"/>
          <p14:tracePt t="57776" x="3332163" y="5310188"/>
          <p14:tracePt t="57784" x="3379788" y="5230813"/>
          <p14:tracePt t="57792" x="3475038" y="5230813"/>
          <p14:tracePt t="57800" x="3600450" y="5183188"/>
          <p14:tracePt t="57808" x="3711575" y="5135563"/>
          <p14:tracePt t="57816" x="3775075" y="5103813"/>
          <p14:tracePt t="57824" x="3821113" y="5103813"/>
          <p14:tracePt t="57832" x="3884613" y="5087938"/>
          <p14:tracePt t="57840" x="4027488" y="5008563"/>
          <p14:tracePt t="57848" x="4059238" y="4976813"/>
          <p14:tracePt t="57856" x="4152900" y="4976813"/>
          <p14:tracePt t="57864" x="4232275" y="4962525"/>
          <p14:tracePt t="57872" x="4295775" y="4930775"/>
          <p14:tracePt t="57880" x="4421188" y="4914900"/>
          <p14:tracePt t="57888" x="4500563" y="4914900"/>
          <p14:tracePt t="57896" x="4595813" y="4883150"/>
          <p14:tracePt t="57904" x="4627563" y="4883150"/>
          <p14:tracePt t="57912" x="4691063" y="4883150"/>
          <p14:tracePt t="57920" x="4737100" y="4867275"/>
          <p14:tracePt t="57929" x="4752975" y="4867275"/>
          <p14:tracePt t="57936" x="4800600" y="4867275"/>
          <p14:tracePt t="57944" x="4816475" y="4867275"/>
          <p14:tracePt t="57953" x="4832350" y="4867275"/>
          <p14:tracePt t="57960" x="4879975" y="4819650"/>
          <p14:tracePt t="57968" x="4895850" y="4819650"/>
          <p14:tracePt t="57976" x="4927600" y="4819650"/>
          <p14:tracePt t="57984" x="4991100" y="4819650"/>
          <p14:tracePt t="57992" x="5037138" y="4819650"/>
          <p14:tracePt t="58000" x="5100638" y="4819650"/>
          <p14:tracePt t="58008" x="5227638" y="4787900"/>
          <p14:tracePt t="58016" x="5307013" y="4772025"/>
          <p14:tracePt t="58024" x="5432425" y="4772025"/>
          <p14:tracePt t="58033" x="5527675" y="4724400"/>
          <p14:tracePt t="58040" x="5668963" y="4692650"/>
          <p14:tracePt t="58048" x="5684838" y="4692650"/>
          <p14:tracePt t="58057" x="5748338" y="4692650"/>
          <p14:tracePt t="58064" x="5795963" y="4676775"/>
          <p14:tracePt t="58072" x="5811838" y="4676775"/>
          <p14:tracePt t="58080" x="5827713" y="4676775"/>
          <p14:tracePt t="58194" x="5843588" y="4645025"/>
          <p14:tracePt t="58208" x="5875338" y="4614863"/>
          <p14:tracePt t="58216" x="5891213" y="4614863"/>
          <p14:tracePt t="58232" x="5907088" y="4598988"/>
          <p14:tracePt t="58241" x="5938838" y="4598988"/>
          <p14:tracePt t="58323" x="5953125" y="4598988"/>
          <p14:tracePt t="58329" x="5969000" y="4583113"/>
          <p14:tracePt t="58336" x="6000750" y="4567238"/>
          <p14:tracePt t="58418" x="6032500" y="4519613"/>
          <p14:tracePt t="58433" x="6111875" y="4471988"/>
          <p14:tracePt t="58441" x="6143625" y="4471988"/>
          <p14:tracePt t="58449" x="6175375" y="4424363"/>
          <p14:tracePt t="58555" x="6159500" y="4424363"/>
          <p14:tracePt t="58560" x="6143625" y="4424363"/>
          <p14:tracePt t="58577" x="6127750" y="4424363"/>
          <p14:tracePt t="58650" x="6111875" y="4424363"/>
          <p14:tracePt t="58656" x="6096000" y="4424363"/>
          <p14:tracePt t="58665" x="6080125" y="4424363"/>
          <p14:tracePt t="58672" x="6064250" y="4456113"/>
          <p14:tracePt t="58680" x="6032500" y="4471988"/>
          <p14:tracePt t="58688" x="5984875" y="4487863"/>
          <p14:tracePt t="58704" x="5953125" y="4503738"/>
          <p14:tracePt t="58729" x="5938838" y="4519613"/>
          <p14:tracePt t="59083" x="5969000" y="4519613"/>
          <p14:tracePt t="59089" x="6000750" y="4519613"/>
          <p14:tracePt t="59098" x="6016625" y="4519613"/>
          <p14:tracePt t="59105" x="6048375" y="4519613"/>
          <p14:tracePt t="59113" x="6080125" y="4503738"/>
          <p14:tracePt t="59172" x="6096000" y="4503738"/>
          <p14:tracePt t="59178" x="6111875" y="4503738"/>
          <p14:tracePt t="59185" x="6127750" y="4503738"/>
          <p14:tracePt t="59193" x="6191250" y="4503738"/>
          <p14:tracePt t="59201" x="6238875" y="4503738"/>
          <p14:tracePt t="59209" x="6332538" y="4503738"/>
          <p14:tracePt t="59217" x="6427788" y="4503738"/>
          <p14:tracePt t="59225" x="6523038" y="4503738"/>
          <p14:tracePt t="59233" x="6616700" y="4503738"/>
          <p14:tracePt t="59241" x="6711950" y="4503738"/>
          <p14:tracePt t="59249" x="6807200" y="4503738"/>
          <p14:tracePt t="59257" x="6838950" y="4503738"/>
          <p14:tracePt t="59265" x="6854825" y="4503738"/>
          <p14:tracePt t="59273" x="6916738" y="4503738"/>
          <p14:tracePt t="59281" x="6932613" y="4503738"/>
          <p14:tracePt t="59289" x="6980238" y="4503738"/>
          <p14:tracePt t="59297" x="6996113" y="4503738"/>
          <p14:tracePt t="59377" x="7059613" y="4503738"/>
          <p14:tracePt t="59393" x="7123113" y="4471988"/>
          <p14:tracePt t="59402" x="7169150" y="4456113"/>
          <p14:tracePt t="59409" x="7185025" y="4456113"/>
          <p14:tracePt t="59417" x="7200900" y="4456113"/>
          <p14:tracePt t="59508" x="7216775" y="4456113"/>
          <p14:tracePt t="59531" x="7216775" y="4471988"/>
          <p14:tracePt t="59554" x="7248525" y="4487863"/>
          <p14:tracePt t="59634" x="7264400" y="4519613"/>
          <p14:tracePt t="59650" x="7280275" y="4535488"/>
          <p14:tracePt t="59665" x="7312025" y="4567238"/>
          <p14:tracePt t="60837" x="7312025" y="4551363"/>
          <p14:tracePt t="60841" x="7469188" y="4456113"/>
          <p14:tracePt t="60849" x="7532688" y="4267200"/>
          <p14:tracePt t="60858" x="7532688" y="4060825"/>
          <p14:tracePt t="60867" x="7532688" y="3919538"/>
          <p14:tracePt t="60873" x="7532688" y="3760788"/>
          <p14:tracePt t="60882" x="7485063" y="3571875"/>
          <p14:tracePt t="60890" x="7423150" y="3429000"/>
          <p14:tracePt t="60897" x="7391400" y="3286125"/>
          <p14:tracePt t="60905" x="7343775" y="3224213"/>
          <p14:tracePt t="60914" x="7232650" y="3017838"/>
          <p14:tracePt t="60921" x="7138988" y="2797175"/>
          <p14:tracePt t="60929" x="7107238" y="2701925"/>
          <p14:tracePt t="60937" x="6980238" y="2433638"/>
          <p14:tracePt t="60945" x="6884988" y="2243138"/>
          <p14:tracePt t="60954" x="6791325" y="1927225"/>
          <p14:tracePt t="60961" x="6727825" y="1706563"/>
          <p14:tracePt t="60969" x="6584950" y="1406525"/>
          <p14:tracePt t="60977" x="6507163" y="979488"/>
          <p14:tracePt t="60985" x="6411913" y="758825"/>
          <p14:tracePt t="60993" x="6269038" y="411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B234-63C3-5850-834B-B9E35B3D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-67974"/>
            <a:ext cx="2920690" cy="1085273"/>
          </a:xfrm>
        </p:spPr>
        <p:txBody>
          <a:bodyPr/>
          <a:lstStyle/>
          <a:p>
            <a:pPr defTabSz="667512"/>
            <a:r>
              <a:rPr lang="en-IN" sz="2628" b="1" i="1" u="sng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FORGOT PASSWORD ?</a:t>
            </a:r>
            <a:endParaRPr lang="en-IN" b="1" i="1" u="sng" dirty="0"/>
          </a:p>
        </p:txBody>
      </p:sp>
      <p:pic>
        <p:nvPicPr>
          <p:cNvPr id="4" name="Picture 3" descr="A close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D5C997B4-8A6A-EFF0-4D8E-00831446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41" y="828277"/>
            <a:ext cx="2254613" cy="5201444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FC7225-D254-C3DF-D5D1-248993497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4" t="4077" r="1" b="26047"/>
          <a:stretch/>
        </p:blipFill>
        <p:spPr>
          <a:xfrm>
            <a:off x="4561795" y="750396"/>
            <a:ext cx="2524225" cy="248066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2C3AB0-6FF3-C442-D3E8-BF31FE682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18" r="618" b="27245"/>
          <a:stretch/>
        </p:blipFill>
        <p:spPr>
          <a:xfrm>
            <a:off x="8185383" y="708935"/>
            <a:ext cx="2805294" cy="4057650"/>
          </a:xfrm>
          <a:prstGeom prst="rect">
            <a:avLst/>
          </a:prstGeom>
        </p:spPr>
      </p:pic>
      <p:pic>
        <p:nvPicPr>
          <p:cNvPr id="10" name="Picture 9" descr="Letter&#10;&#10;Description automatically generated with medium confidence">
            <a:extLst>
              <a:ext uri="{FF2B5EF4-FFF2-40B4-BE49-F238E27FC236}">
                <a16:creationId xmlns:a16="http://schemas.microsoft.com/office/drawing/2014/main" id="{56CC7FD0-87D8-8340-D595-9B417EEF8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1" t="3289" b="35669"/>
          <a:stretch/>
        </p:blipFill>
        <p:spPr>
          <a:xfrm>
            <a:off x="4576800" y="3626945"/>
            <a:ext cx="2477371" cy="227928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F78DF7-A9B3-8C7B-3F9C-DBD2369E17F8}"/>
              </a:ext>
            </a:extLst>
          </p:cNvPr>
          <p:cNvSpPr/>
          <p:nvPr/>
        </p:nvSpPr>
        <p:spPr>
          <a:xfrm rot="19976990">
            <a:off x="3286608" y="2363037"/>
            <a:ext cx="1522908" cy="34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VALID 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8D9DA1-19E3-04BA-E53D-1B2676D2255B}"/>
              </a:ext>
            </a:extLst>
          </p:cNvPr>
          <p:cNvSpPr/>
          <p:nvPr/>
        </p:nvSpPr>
        <p:spPr>
          <a:xfrm rot="1804914">
            <a:off x="3154358" y="3609639"/>
            <a:ext cx="1650442" cy="355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INVALID</a:t>
            </a:r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580068E-4945-AD33-C80D-1C00CA231724}"/>
              </a:ext>
            </a:extLst>
          </p:cNvPr>
          <p:cNvSpPr/>
          <p:nvPr/>
        </p:nvSpPr>
        <p:spPr>
          <a:xfrm>
            <a:off x="7116377" y="2099441"/>
            <a:ext cx="1226045" cy="729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3756">
              <a:spcAft>
                <a:spcPts val="600"/>
              </a:spcAft>
            </a:pPr>
            <a:r>
              <a:rPr lang="en-IN" sz="131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Reset link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74"/>
    </mc:Choice>
    <mc:Fallback xmlns="">
      <p:transition spd="slow" advTm="36274"/>
    </mc:Fallback>
  </mc:AlternateContent>
  <p:extLst>
    <p:ext uri="{3A86A75C-4F4B-4683-9AE1-C65F6400EC91}">
      <p14:laserTraceLst xmlns:p14="http://schemas.microsoft.com/office/powerpoint/2010/main">
        <p14:tracePtLst>
          <p14:tracePt t="781" x="4565650" y="6343650"/>
          <p14:tracePt t="1296" x="2195513" y="6415088"/>
          <p14:tracePt t="1304" x="2243138" y="6162675"/>
          <p14:tracePt t="1313" x="2305050" y="5815013"/>
          <p14:tracePt t="1321" x="2416175" y="5387975"/>
          <p14:tracePt t="1329" x="2495550" y="4962525"/>
          <p14:tracePt t="1337" x="2590800" y="4583113"/>
          <p14:tracePt t="1344" x="2700338" y="4203700"/>
          <p14:tracePt t="1353" x="2763838" y="3887788"/>
          <p14:tracePt t="1361" x="2763838" y="3602038"/>
          <p14:tracePt t="1369" x="2763838" y="3429000"/>
          <p14:tracePt t="1376" x="2763838" y="3333750"/>
          <p14:tracePt t="1384" x="2763838" y="3240088"/>
          <p14:tracePt t="1392" x="2763838" y="3176588"/>
          <p14:tracePt t="1401" x="2732088" y="3128963"/>
          <p14:tracePt t="1417" x="2700338" y="3097213"/>
          <p14:tracePt t="1424" x="2684463" y="3097213"/>
          <p14:tracePt t="1433" x="2652713" y="3097213"/>
          <p14:tracePt t="1498" x="2636838" y="3097213"/>
          <p14:tracePt t="1513" x="2620963" y="3065463"/>
          <p14:tracePt t="1521" x="2605088" y="3049588"/>
          <p14:tracePt t="1537" x="2590800" y="3033713"/>
          <p14:tracePt t="1619" x="2574925" y="3033713"/>
          <p14:tracePt t="1633" x="2511425" y="3081338"/>
          <p14:tracePt t="1641" x="2432050" y="3128963"/>
          <p14:tracePt t="1649" x="2336800" y="3176588"/>
          <p14:tracePt t="1657" x="2289175" y="3176588"/>
          <p14:tracePt t="1665" x="2227263" y="3224213"/>
          <p14:tracePt t="1673" x="2179638" y="3224213"/>
          <p14:tracePt t="1682" x="2132013" y="3270250"/>
          <p14:tracePt t="1697" x="2116138" y="3270250"/>
          <p14:tracePt t="1713" x="2100263" y="3286125"/>
          <p14:tracePt t="1796" x="2132013" y="3255963"/>
          <p14:tracePt t="1801" x="2179638" y="3160713"/>
          <p14:tracePt t="1810" x="2227263" y="3113088"/>
          <p14:tracePt t="1819" x="2243138" y="3049588"/>
          <p14:tracePt t="1826" x="2259013" y="3033713"/>
          <p14:tracePt t="1833" x="2320925" y="2970213"/>
          <p14:tracePt t="1850" x="2336800" y="2938463"/>
          <p14:tracePt t="1859" x="2352675" y="2922588"/>
          <p14:tracePt t="1866" x="2384425" y="2892425"/>
          <p14:tracePt t="1874" x="2400300" y="2876550"/>
          <p14:tracePt t="1890" x="2416175" y="2860675"/>
          <p14:tracePt t="1898" x="2416175" y="2828925"/>
          <p14:tracePt t="1914" x="2432050" y="2813050"/>
          <p14:tracePt t="1938" x="2432050" y="2797175"/>
          <p14:tracePt t="1946" x="2432050" y="2781300"/>
          <p14:tracePt t="1971" x="2432050" y="2765425"/>
          <p14:tracePt t="1979" x="2432050" y="2717800"/>
          <p14:tracePt t="1994" x="2432050" y="2701925"/>
          <p14:tracePt t="2001" x="2432050" y="2686050"/>
          <p14:tracePt t="2026" x="2432050" y="2654300"/>
          <p14:tracePt t="2186" x="2432050" y="2606675"/>
          <p14:tracePt t="2194" x="2432050" y="2590800"/>
          <p14:tracePt t="2201" x="2432050" y="2560638"/>
          <p14:tracePt t="2210" x="2432050" y="2528888"/>
          <p14:tracePt t="2226" x="2432050" y="2497138"/>
          <p14:tracePt t="2234" x="2432050" y="2481263"/>
          <p14:tracePt t="2242" x="2432050" y="2465388"/>
          <p14:tracePt t="2258" x="2416175" y="2449513"/>
          <p14:tracePt t="2315" x="2416175" y="2417763"/>
          <p14:tracePt t="2330" x="2400300" y="2386013"/>
          <p14:tracePt t="2338" x="2368550" y="2370138"/>
          <p14:tracePt t="2346" x="2336800" y="2354263"/>
          <p14:tracePt t="2354" x="2289175" y="2306638"/>
          <p14:tracePt t="2362" x="2274888" y="2306638"/>
          <p14:tracePt t="2369" x="2227263" y="2274888"/>
          <p14:tracePt t="2386" x="2211388" y="2274888"/>
          <p14:tracePt t="2419" x="2179638" y="2274888"/>
          <p14:tracePt t="2426" x="2132013" y="2274888"/>
          <p14:tracePt t="2434" x="2116138" y="2274888"/>
          <p14:tracePt t="2442" x="2100263" y="2274888"/>
          <p14:tracePt t="2449" x="2068513" y="2274888"/>
          <p14:tracePt t="2466" x="1989138" y="2274888"/>
          <p14:tracePt t="2474" x="1958975" y="2274888"/>
          <p14:tracePt t="2482" x="1911350" y="2274888"/>
          <p14:tracePt t="2498" x="1895475" y="2274888"/>
          <p14:tracePt t="2505" x="1879600" y="2274888"/>
          <p14:tracePt t="2523" x="1863725" y="2274888"/>
          <p14:tracePt t="2530" x="1847850" y="2274888"/>
          <p14:tracePt t="2546" x="1800225" y="2290763"/>
          <p14:tracePt t="2553" x="1784350" y="2306638"/>
          <p14:tracePt t="2562" x="1768475" y="2306638"/>
          <p14:tracePt t="2570" x="1752600" y="2322513"/>
          <p14:tracePt t="2577" x="1704975" y="2370138"/>
          <p14:tracePt t="2585" x="1674813" y="2370138"/>
          <p14:tracePt t="2593" x="1658938" y="2386013"/>
          <p14:tracePt t="2601" x="1627188" y="2401888"/>
          <p14:tracePt t="2610" x="1611313" y="2417763"/>
          <p14:tracePt t="2618" x="1579563" y="2465388"/>
          <p14:tracePt t="2634" x="1547813" y="2497138"/>
          <p14:tracePt t="2642" x="1547813" y="2544763"/>
          <p14:tracePt t="2650" x="1547813" y="2560638"/>
          <p14:tracePt t="2658" x="1547813" y="2574925"/>
          <p14:tracePt t="2666" x="1547813" y="2590800"/>
          <p14:tracePt t="2674" x="1547813" y="2638425"/>
          <p14:tracePt t="2682" x="1547813" y="2670175"/>
          <p14:tracePt t="2690" x="1547813" y="2717800"/>
          <p14:tracePt t="2698" x="1547813" y="2749550"/>
          <p14:tracePt t="2706" x="1547813" y="2797175"/>
          <p14:tracePt t="2722" x="1547813" y="2828925"/>
          <p14:tracePt t="2738" x="1563688" y="2908300"/>
          <p14:tracePt t="2746" x="1579563" y="2922588"/>
          <p14:tracePt t="2754" x="1595438" y="2970213"/>
          <p14:tracePt t="2762" x="1611313" y="2970213"/>
          <p14:tracePt t="2770" x="1674813" y="3001963"/>
          <p14:tracePt t="2777" x="1752600" y="3001963"/>
          <p14:tracePt t="2786" x="1784350" y="3001963"/>
          <p14:tracePt t="2794" x="1879600" y="3001963"/>
          <p14:tracePt t="2801" x="1943100" y="3033713"/>
          <p14:tracePt t="2809" x="1989138" y="3033713"/>
          <p14:tracePt t="2818" x="2084388" y="3033713"/>
          <p14:tracePt t="2826" x="2100263" y="3033713"/>
          <p14:tracePt t="2833" x="2147888" y="3033713"/>
          <p14:tracePt t="2842" x="2179638" y="3033713"/>
          <p14:tracePt t="2850" x="2227263" y="3049588"/>
          <p14:tracePt t="2858" x="2259013" y="3049588"/>
          <p14:tracePt t="2865" x="2305050" y="3049588"/>
          <p14:tracePt t="2874" x="2400300" y="3049588"/>
          <p14:tracePt t="2881" x="2463800" y="3049588"/>
          <p14:tracePt t="2890" x="2559050" y="3049588"/>
          <p14:tracePt t="2898" x="2605088" y="3049588"/>
          <p14:tracePt t="2906" x="2668588" y="3049588"/>
          <p14:tracePt t="2913" x="2732088" y="3049588"/>
          <p14:tracePt t="2921" x="2779713" y="3049588"/>
          <p14:tracePt t="2930" x="2811463" y="3049588"/>
          <p14:tracePt t="2946" x="2843213" y="3049588"/>
          <p14:tracePt t="2954" x="2859088" y="3049588"/>
          <p14:tracePt t="2962" x="2874963" y="3033713"/>
          <p14:tracePt t="2979" x="2890838" y="3017838"/>
          <p14:tracePt t="3010" x="2905125" y="2986088"/>
          <p14:tracePt t="3018" x="2921000" y="2970213"/>
          <p14:tracePt t="3026" x="2952750" y="2938463"/>
          <p14:tracePt t="3042" x="2968625" y="2922588"/>
          <p14:tracePt t="3074" x="2968625" y="2908300"/>
          <p14:tracePt t="3090" x="2968625" y="2876550"/>
          <p14:tracePt t="3098" x="2968625" y="2860675"/>
          <p14:tracePt t="3106" x="2968625" y="2828925"/>
          <p14:tracePt t="3122" x="2968625" y="2813050"/>
          <p14:tracePt t="3138" x="2952750" y="2749550"/>
          <p14:tracePt t="3146" x="2936875" y="2733675"/>
          <p14:tracePt t="3154" x="2921000" y="2701925"/>
          <p14:tracePt t="3162" x="2905125" y="2686050"/>
          <p14:tracePt t="3170" x="2890838" y="2686050"/>
          <p14:tracePt t="3178" x="2874963" y="2686050"/>
          <p14:tracePt t="3186" x="2859088" y="2670175"/>
          <p14:tracePt t="3202" x="2827338" y="2654300"/>
          <p14:tracePt t="3218" x="2795588" y="2638425"/>
          <p14:tracePt t="3226" x="2779713" y="2638425"/>
          <p14:tracePt t="3234" x="2763838" y="2638425"/>
          <p14:tracePt t="3242" x="2716213" y="2638425"/>
          <p14:tracePt t="3249" x="2700338" y="2638425"/>
          <p14:tracePt t="3258" x="2684463" y="2638425"/>
          <p14:tracePt t="3274" x="2668588" y="2638425"/>
          <p14:tracePt t="3281" x="2652713" y="2638425"/>
          <p14:tracePt t="3289" x="2636838" y="2638425"/>
          <p14:tracePt t="3298" x="2590800" y="2590800"/>
          <p14:tracePt t="3313" x="2574925" y="2574925"/>
          <p14:tracePt t="3346" x="2559050" y="2574925"/>
          <p14:tracePt t="3354" x="2543175" y="2574925"/>
          <p14:tracePt t="3361" x="2479675" y="2574925"/>
          <p14:tracePt t="3572" x="2479675" y="2560638"/>
          <p14:tracePt t="3586" x="2511425" y="2544763"/>
          <p14:tracePt t="3611" x="2527300" y="2544763"/>
          <p14:tracePt t="3618" x="2559050" y="2528888"/>
          <p14:tracePt t="3634" x="2590800" y="2497138"/>
          <p14:tracePt t="3650" x="2605088" y="2497138"/>
          <p14:tracePt t="3658" x="2620963" y="2481263"/>
          <p14:tracePt t="3757" x="2620963" y="2417763"/>
          <p14:tracePt t="3812" x="2620963" y="2401888"/>
          <p14:tracePt t="3998" x="2620963" y="2386013"/>
          <p14:tracePt t="4004" x="2605088" y="2370138"/>
          <p14:tracePt t="4036" x="2590800" y="2354263"/>
          <p14:tracePt t="4052" x="2574925" y="2338388"/>
          <p14:tracePt t="4084" x="2559050" y="2322513"/>
          <p14:tracePt t="4108" x="2463800" y="2243138"/>
          <p14:tracePt t="4148" x="2416175" y="2243138"/>
          <p14:tracePt t="4324" x="2320925" y="2228850"/>
          <p14:tracePt t="4330" x="2289175" y="2197100"/>
          <p14:tracePt t="4339" x="2243138" y="2197100"/>
          <p14:tracePt t="4347" x="2195513" y="2197100"/>
          <p14:tracePt t="4354" x="2132013" y="2197100"/>
          <p14:tracePt t="4362" x="2036763" y="2197100"/>
          <p14:tracePt t="4370" x="2005013" y="2197100"/>
          <p14:tracePt t="4378" x="1927225" y="2197100"/>
          <p14:tracePt t="4387" x="1863725" y="2197100"/>
          <p14:tracePt t="4395" x="1816100" y="2197100"/>
          <p14:tracePt t="4402" x="1784350" y="2197100"/>
          <p14:tracePt t="4411" x="1627188" y="2197100"/>
          <p14:tracePt t="4419" x="1579563" y="2197100"/>
          <p14:tracePt t="4427" x="1547813" y="2197100"/>
          <p14:tracePt t="4435" x="1468438" y="2197100"/>
          <p14:tracePt t="4443" x="1436688" y="2197100"/>
          <p14:tracePt t="4451" x="1420813" y="2197100"/>
          <p14:tracePt t="4459" x="1404938" y="2197100"/>
          <p14:tracePt t="4467" x="1373188" y="2197100"/>
          <p14:tracePt t="4475" x="1343025" y="2197100"/>
          <p14:tracePt t="4499" x="1327150" y="2197100"/>
          <p14:tracePt t="4533" x="1279525" y="2197100"/>
          <p14:tracePt t="4555" x="1263650" y="2228850"/>
          <p14:tracePt t="4571" x="1247775" y="2243138"/>
          <p14:tracePt t="4595" x="1200150" y="2259013"/>
          <p14:tracePt t="4628" x="1200150" y="2290763"/>
          <p14:tracePt t="7884" x="1200150" y="2306638"/>
          <p14:tracePt t="7893" x="1200150" y="2322513"/>
          <p14:tracePt t="7900" x="1200150" y="2354263"/>
          <p14:tracePt t="7908" x="1200150" y="2401888"/>
          <p14:tracePt t="7924" x="1200150" y="2433638"/>
          <p14:tracePt t="8309" x="1216025" y="2417763"/>
          <p14:tracePt t="8325" x="1231900" y="2401888"/>
          <p14:tracePt t="8349" x="1279525" y="2354263"/>
          <p14:tracePt t="8381" x="1279525" y="2338388"/>
          <p14:tracePt t="8397" x="1295400" y="2290763"/>
          <p14:tracePt t="8413" x="1343025" y="2274888"/>
          <p14:tracePt t="8421" x="1358900" y="2228850"/>
          <p14:tracePt t="8429" x="1373188" y="2212975"/>
          <p14:tracePt t="8437" x="1420813" y="2181225"/>
          <p14:tracePt t="8445" x="1452563" y="2133600"/>
          <p14:tracePt t="8453" x="1484313" y="2117725"/>
          <p14:tracePt t="8469" x="1500188" y="2085975"/>
          <p14:tracePt t="8477" x="1516063" y="2054225"/>
          <p14:tracePt t="8493" x="1531938" y="2054225"/>
          <p14:tracePt t="8501" x="1579563" y="2038350"/>
          <p14:tracePt t="8509" x="1611313" y="2006600"/>
          <p14:tracePt t="8517" x="1627188" y="1990725"/>
          <p14:tracePt t="8524" x="1689100" y="1990725"/>
          <p14:tracePt t="8532" x="1768475" y="1974850"/>
          <p14:tracePt t="8541" x="1863725" y="1974850"/>
          <p14:tracePt t="8548" x="1927225" y="1974850"/>
          <p14:tracePt t="8557" x="1989138" y="1943100"/>
          <p14:tracePt t="8565" x="2068513" y="1943100"/>
          <p14:tracePt t="8573" x="2132013" y="1943100"/>
          <p14:tracePt t="8581" x="2195513" y="1943100"/>
          <p14:tracePt t="8589" x="2243138" y="1943100"/>
          <p14:tracePt t="8597" x="2274888" y="1943100"/>
          <p14:tracePt t="8605" x="2352675" y="1943100"/>
          <p14:tracePt t="8613" x="2384425" y="1943100"/>
          <p14:tracePt t="8621" x="2447925" y="1943100"/>
          <p14:tracePt t="8629" x="2543175" y="1943100"/>
          <p14:tracePt t="8637" x="2620963" y="1943100"/>
          <p14:tracePt t="8644" x="2716213" y="1943100"/>
          <p14:tracePt t="8652" x="2779713" y="1943100"/>
          <p14:tracePt t="8661" x="2905125" y="1943100"/>
          <p14:tracePt t="8669" x="2936875" y="1943100"/>
          <p14:tracePt t="8677" x="2984500" y="1943100"/>
          <p14:tracePt t="8685" x="3032125" y="1943100"/>
          <p14:tracePt t="8692" x="3095625" y="1958975"/>
          <p14:tracePt t="8709" x="3143250" y="1958975"/>
          <p14:tracePt t="8717" x="3205163" y="1974850"/>
          <p14:tracePt t="8724" x="3252788" y="2006600"/>
          <p14:tracePt t="8733" x="3268663" y="2038350"/>
          <p14:tracePt t="8741" x="3284538" y="2038350"/>
          <p14:tracePt t="8757" x="3332163" y="2070100"/>
          <p14:tracePt t="8831" x="3348038" y="2085975"/>
          <p14:tracePt t="8838" x="3363913" y="2117725"/>
          <p14:tracePt t="8845" x="3363913" y="2133600"/>
          <p14:tracePt t="8853" x="3363913" y="2149475"/>
          <p14:tracePt t="8861" x="3363913" y="2181225"/>
          <p14:tracePt t="8868" x="3379788" y="2212975"/>
          <p14:tracePt t="8877" x="3379788" y="2228850"/>
          <p14:tracePt t="8902" x="3379788" y="2243138"/>
          <p14:tracePt t="8918" x="3379788" y="2259013"/>
          <p14:tracePt t="8933" x="3379788" y="2290763"/>
          <p14:tracePt t="8949" x="3379788" y="2306638"/>
          <p14:tracePt t="8957" x="3379788" y="2322513"/>
          <p14:tracePt t="8974" x="3379788" y="2338388"/>
          <p14:tracePt t="8980" x="3379788" y="2370138"/>
          <p14:tracePt t="9039" x="3379788" y="2401888"/>
          <p14:tracePt t="9044" x="3379788" y="2417763"/>
          <p14:tracePt t="9061" x="3363913" y="2433638"/>
          <p14:tracePt t="9068" x="3348038" y="2433638"/>
          <p14:tracePt t="9077" x="3332163" y="2449513"/>
          <p14:tracePt t="9101" x="3316288" y="2465388"/>
          <p14:tracePt t="9110" x="3284538" y="2481263"/>
          <p14:tracePt t="9125" x="3268663" y="2497138"/>
          <p14:tracePt t="9141" x="3205163" y="2544763"/>
          <p14:tracePt t="9157" x="3190875" y="2544763"/>
          <p14:tracePt t="9164" x="3159125" y="2560638"/>
          <p14:tracePt t="9173" x="3143250" y="2574925"/>
          <p14:tracePt t="9181" x="3111500" y="2574925"/>
          <p14:tracePt t="9188" x="3095625" y="2606675"/>
          <p14:tracePt t="9197" x="3063875" y="2606675"/>
          <p14:tracePt t="9204" x="3048000" y="2606675"/>
          <p14:tracePt t="9213" x="3000375" y="2622550"/>
          <p14:tracePt t="9221" x="2984500" y="2638425"/>
          <p14:tracePt t="9229" x="2968625" y="2638425"/>
          <p14:tracePt t="9245" x="2952750" y="2638425"/>
          <p14:tracePt t="9253" x="2905125" y="2638425"/>
          <p14:tracePt t="9261" x="2890838" y="2638425"/>
          <p14:tracePt t="9269" x="2874963" y="2638425"/>
          <p14:tracePt t="9276" x="2859088" y="2638425"/>
          <p14:tracePt t="9285" x="2827338" y="2654300"/>
          <p14:tracePt t="9293" x="2795588" y="2654300"/>
          <p14:tracePt t="9301" x="2779713" y="2654300"/>
          <p14:tracePt t="9308" x="2763838" y="2670175"/>
          <p14:tracePt t="9317" x="2747963" y="2670175"/>
          <p14:tracePt t="9325" x="2732088" y="2670175"/>
          <p14:tracePt t="9333" x="2716213" y="2670175"/>
          <p14:tracePt t="9340" x="2700338" y="2670175"/>
          <p14:tracePt t="9349" x="2668588" y="2670175"/>
          <p14:tracePt t="9357" x="2636838" y="2670175"/>
          <p14:tracePt t="9373" x="2590800" y="2670175"/>
          <p14:tracePt t="9397" x="2574925" y="2670175"/>
          <p14:tracePt t="9480" x="2559050" y="2670175"/>
          <p14:tracePt t="9559" x="2543175" y="2670175"/>
          <p14:tracePt t="9565" x="2527300" y="2670175"/>
          <p14:tracePt t="9574" x="2479675" y="2670175"/>
          <p14:tracePt t="9582" x="2463800" y="2670175"/>
          <p14:tracePt t="9588" x="2447925" y="2670175"/>
          <p14:tracePt t="9597" x="2432050" y="2670175"/>
          <p14:tracePt t="9629" x="2416175" y="2670175"/>
          <p14:tracePt t="9669" x="2368550" y="2670175"/>
          <p14:tracePt t="9677" x="2336800" y="2670175"/>
          <p14:tracePt t="9686" x="2274888" y="2670175"/>
          <p14:tracePt t="9693" x="2227263" y="2670175"/>
          <p14:tracePt t="9701" x="2163763" y="2670175"/>
          <p14:tracePt t="9709" x="2116138" y="2670175"/>
          <p14:tracePt t="9718" x="2084388" y="2670175"/>
          <p14:tracePt t="9725" x="2068513" y="2670175"/>
          <p14:tracePt t="9749" x="2020888" y="2670175"/>
          <p14:tracePt t="9774" x="1989138" y="2670175"/>
          <p14:tracePt t="9781" x="1958975" y="2717800"/>
          <p14:tracePt t="9789" x="1927225" y="2717800"/>
          <p14:tracePt t="9805" x="1879600" y="2717800"/>
          <p14:tracePt t="9821" x="1863725" y="2717800"/>
          <p14:tracePt t="9829" x="1847850" y="2717800"/>
          <p14:tracePt t="9845" x="1831975" y="2717800"/>
          <p14:tracePt t="9928" x="1816100" y="2717800"/>
          <p14:tracePt t="9941" x="1784350" y="2717800"/>
          <p14:tracePt t="10016" x="1768475" y="2717800"/>
          <p14:tracePt t="10037" x="1752600" y="2717800"/>
          <p14:tracePt t="10062" x="1736725" y="2717800"/>
          <p14:tracePt t="10077" x="1720850" y="2717800"/>
          <p14:tracePt t="10093" x="1704975" y="2717800"/>
          <p14:tracePt t="10101" x="1689100" y="2717800"/>
          <p14:tracePt t="10117" x="1658938" y="2717800"/>
          <p14:tracePt t="10134" x="1643063" y="2733675"/>
          <p14:tracePt t="10208" x="1643063" y="2749550"/>
          <p14:tracePt t="10214" x="1643063" y="2765425"/>
          <p14:tracePt t="10222" x="1643063" y="2797175"/>
          <p14:tracePt t="10272" x="1643063" y="2813050"/>
          <p14:tracePt t="10295" x="1643063" y="2828925"/>
          <p14:tracePt t="10302" x="1643063" y="2844800"/>
          <p14:tracePt t="10318" x="1643063" y="2876550"/>
          <p14:tracePt t="10326" x="1674813" y="2922588"/>
          <p14:tracePt t="10342" x="1720850" y="2970213"/>
          <p14:tracePt t="10384" x="1768475" y="3001963"/>
          <p14:tracePt t="10407" x="1784350" y="3001963"/>
          <p14:tracePt t="10414" x="1800225" y="3001963"/>
          <p14:tracePt t="10422" x="1831975" y="3001963"/>
          <p14:tracePt t="10429" x="1863725" y="3001963"/>
          <p14:tracePt t="10438" x="1879600" y="3001963"/>
          <p14:tracePt t="10446" x="1943100" y="3001963"/>
          <p14:tracePt t="10454" x="2005013" y="3001963"/>
          <p14:tracePt t="10461" x="2020888" y="3001963"/>
          <p14:tracePt t="10469" x="2084388" y="3001963"/>
          <p14:tracePt t="10478" x="2147888" y="3001963"/>
          <p14:tracePt t="10485" x="2195513" y="3001963"/>
          <p14:tracePt t="10494" x="2259013" y="3001963"/>
          <p14:tracePt t="10501" x="2289175" y="3001963"/>
          <p14:tracePt t="10510" x="2384425" y="3001963"/>
          <p14:tracePt t="10518" x="2463800" y="2986088"/>
          <p14:tracePt t="10525" x="2495550" y="2986088"/>
          <p14:tracePt t="10534" x="2527300" y="2970213"/>
          <p14:tracePt t="10542" x="2559050" y="2970213"/>
          <p14:tracePt t="10550" x="2574925" y="2970213"/>
          <p14:tracePt t="10557" x="2652713" y="2954338"/>
          <p14:tracePt t="10565" x="2684463" y="2908300"/>
          <p14:tracePt t="10573" x="2700338" y="2908300"/>
          <p14:tracePt t="10581" x="2716213" y="2908300"/>
          <p14:tracePt t="10589" x="2763838" y="2892425"/>
          <p14:tracePt t="10598" x="2779713" y="2892425"/>
          <p14:tracePt t="10606" x="2795588" y="2860675"/>
          <p14:tracePt t="10614" x="2827338" y="2860675"/>
          <p14:tracePt t="10621" x="2843213" y="2860675"/>
          <p14:tracePt t="10630" x="2890838" y="2844800"/>
          <p14:tracePt t="10637" x="2905125" y="2844800"/>
          <p14:tracePt t="10646" x="2921000" y="2828925"/>
          <p14:tracePt t="10653" x="2936875" y="2828925"/>
          <p14:tracePt t="10661" x="2984500" y="2813050"/>
          <p14:tracePt t="10710" x="3000375" y="2797175"/>
          <p14:tracePt t="10752" x="3000375" y="2781300"/>
          <p14:tracePt t="10758" x="2984500" y="2733675"/>
          <p14:tracePt t="10766" x="2936875" y="2686050"/>
          <p14:tracePt t="10774" x="2890838" y="2638425"/>
          <p14:tracePt t="10782" x="2874963" y="2622550"/>
          <p14:tracePt t="10790" x="2811463" y="2590800"/>
          <p14:tracePt t="10798" x="2700338" y="2513013"/>
          <p14:tracePt t="10806" x="2559050" y="2449513"/>
          <p14:tracePt t="10813" x="2432050" y="2449513"/>
          <p14:tracePt t="10822" x="2352675" y="2401888"/>
          <p14:tracePt t="10830" x="2259013" y="2401888"/>
          <p14:tracePt t="10838" x="2147888" y="2401888"/>
          <p14:tracePt t="10845" x="2052638" y="2401888"/>
          <p14:tracePt t="10854" x="1974850" y="2401888"/>
          <p14:tracePt t="10862" x="1879600" y="2401888"/>
          <p14:tracePt t="10870" x="1847850" y="2401888"/>
          <p14:tracePt t="10877" x="1720850" y="2401888"/>
          <p14:tracePt t="10886" x="1643063" y="2401888"/>
          <p14:tracePt t="10893" x="1579563" y="2401888"/>
          <p14:tracePt t="10902" x="1484313" y="2401888"/>
          <p14:tracePt t="10910" x="1420813" y="2401888"/>
          <p14:tracePt t="10917" x="1295400" y="2433638"/>
          <p14:tracePt t="10925" x="1184275" y="2465388"/>
          <p14:tracePt t="10933" x="1089025" y="2513013"/>
          <p14:tracePt t="10941" x="979488" y="2590800"/>
          <p14:tracePt t="10950" x="931863" y="2590800"/>
          <p14:tracePt t="10957" x="868363" y="2622550"/>
          <p14:tracePt t="11049" x="868363" y="2654300"/>
          <p14:tracePt t="11054" x="931863" y="2765425"/>
          <p14:tracePt t="11062" x="947738" y="2813050"/>
          <p14:tracePt t="11071" x="995363" y="2876550"/>
          <p14:tracePt t="11078" x="1011238" y="2892425"/>
          <p14:tracePt t="11086" x="1042988" y="2938463"/>
          <p14:tracePt t="11094" x="1058863" y="2954338"/>
          <p14:tracePt t="11102" x="1073150" y="2954338"/>
          <p14:tracePt t="11110" x="1089025" y="2970213"/>
          <p14:tracePt t="11118" x="1136650" y="2986088"/>
          <p14:tracePt t="11126" x="1168400" y="3017838"/>
          <p14:tracePt t="11134" x="1184275" y="3017838"/>
          <p14:tracePt t="11142" x="1231900" y="3049588"/>
          <p14:tracePt t="11150" x="1295400" y="3049588"/>
          <p14:tracePt t="11158" x="1358900" y="3049588"/>
          <p14:tracePt t="11165" x="1404938" y="3049588"/>
          <p14:tracePt t="11174" x="1468438" y="3081338"/>
          <p14:tracePt t="11182" x="1516063" y="3081338"/>
          <p14:tracePt t="11190" x="1563688" y="3081338"/>
          <p14:tracePt t="11198" x="1658938" y="3081338"/>
          <p14:tracePt t="11205" x="1752600" y="3128963"/>
          <p14:tracePt t="11213" x="1768475" y="3128963"/>
          <p14:tracePt t="11222" x="1800225" y="3128963"/>
          <p14:tracePt t="11230" x="1831975" y="3128963"/>
          <p14:tracePt t="11238" x="1863725" y="3128963"/>
          <p14:tracePt t="11246" x="1911350" y="3128963"/>
          <p14:tracePt t="11253" x="1943100" y="3128963"/>
          <p14:tracePt t="11261" x="2005013" y="3128963"/>
          <p14:tracePt t="11269" x="2084388" y="3113088"/>
          <p14:tracePt t="11286" x="2100263" y="3113088"/>
          <p14:tracePt t="11310" x="2132013" y="3097213"/>
          <p14:tracePt t="11326" x="2163763" y="3097213"/>
          <p14:tracePt t="11334" x="2195513" y="3097213"/>
          <p14:tracePt t="11342" x="2211388" y="3097213"/>
          <p14:tracePt t="11350" x="2227263" y="3097213"/>
          <p14:tracePt t="11358" x="2274888" y="3097213"/>
          <p14:tracePt t="11366" x="2289175" y="3097213"/>
          <p14:tracePt t="11374" x="2305050" y="3097213"/>
          <p14:tracePt t="11433" x="2336800" y="3097213"/>
          <p14:tracePt t="11446" x="2384425" y="3097213"/>
          <p14:tracePt t="11503" x="2400300" y="3128963"/>
          <p14:tracePt t="11527" x="2447925" y="3144838"/>
          <p14:tracePt t="11648" x="2495550" y="3176588"/>
          <p14:tracePt t="11670" x="2511425" y="3176588"/>
          <p14:tracePt t="11728" x="2527300" y="3176588"/>
          <p14:tracePt t="11735" x="2543175" y="3176588"/>
          <p14:tracePt t="11750" x="2559050" y="3176588"/>
          <p14:tracePt t="11758" x="2574925" y="3176588"/>
          <p14:tracePt t="11766" x="2605088" y="3176588"/>
          <p14:tracePt t="11782" x="2620963" y="3176588"/>
          <p14:tracePt t="13226" x="2636838" y="3176588"/>
          <p14:tracePt t="13230" x="2716213" y="3192463"/>
          <p14:tracePt t="13239" x="2795588" y="3255963"/>
          <p14:tracePt t="13248" x="2905125" y="3381375"/>
          <p14:tracePt t="13255" x="3095625" y="3508375"/>
          <p14:tracePt t="13263" x="3236913" y="3556000"/>
          <p14:tracePt t="13271" x="3395663" y="3713163"/>
          <p14:tracePt t="13279" x="3505200" y="3760788"/>
          <p14:tracePt t="13286" x="3568700" y="3808413"/>
          <p14:tracePt t="13295" x="3679825" y="3887788"/>
          <p14:tracePt t="13303" x="3711575" y="3919538"/>
          <p14:tracePt t="13310" x="3743325" y="3935413"/>
          <p14:tracePt t="13318" x="3775075" y="3949700"/>
          <p14:tracePt t="13327" x="3790950" y="3949700"/>
          <p14:tracePt t="13335" x="3806825" y="3965575"/>
          <p14:tracePt t="13391" x="3821113" y="3965575"/>
          <p14:tracePt t="13408" x="3868738" y="3997325"/>
          <p14:tracePt t="13449" x="3884613" y="3997325"/>
          <p14:tracePt t="13456" x="3932238" y="3997325"/>
          <p14:tracePt t="13464" x="3995738" y="3997325"/>
          <p14:tracePt t="13471" x="4027488" y="3997325"/>
          <p14:tracePt t="13478" x="4059238" y="3997325"/>
          <p14:tracePt t="13486" x="4137025" y="3981450"/>
          <p14:tracePt t="13495" x="4200525" y="3935413"/>
          <p14:tracePt t="13503" x="4248150" y="3935413"/>
          <p14:tracePt t="13511" x="4421188" y="3856038"/>
          <p14:tracePt t="13518" x="4484688" y="3824288"/>
          <p14:tracePt t="13526" x="4564063" y="3760788"/>
          <p14:tracePt t="13535" x="4706938" y="3602038"/>
          <p14:tracePt t="13543" x="4895850" y="3508375"/>
          <p14:tracePt t="13551" x="5037138" y="3160713"/>
          <p14:tracePt t="13559" x="5195888" y="2970213"/>
          <p14:tracePt t="13567" x="5384800" y="2876550"/>
          <p14:tracePt t="13574" x="5543550" y="2717800"/>
          <p14:tracePt t="13582" x="5653088" y="2638425"/>
          <p14:tracePt t="13591" x="5716588" y="2560638"/>
          <p14:tracePt t="13598" x="5795963" y="2497138"/>
          <p14:tracePt t="13606" x="5938838" y="2401888"/>
          <p14:tracePt t="13615" x="6016625" y="2322513"/>
          <p14:tracePt t="13623" x="6096000" y="2212975"/>
          <p14:tracePt t="13630" x="6175375" y="2165350"/>
          <p14:tracePt t="13639" x="6223000" y="2133600"/>
          <p14:tracePt t="13647" x="6284913" y="2085975"/>
          <p14:tracePt t="13655" x="6300788" y="2085975"/>
          <p14:tracePt t="13663" x="6348413" y="1990725"/>
          <p14:tracePt t="13672" x="6507163" y="1865313"/>
          <p14:tracePt t="13679" x="6569075" y="1801813"/>
          <p14:tracePt t="13686" x="6680200" y="1706563"/>
          <p14:tracePt t="13694" x="6838950" y="1627188"/>
          <p14:tracePt t="13702" x="6948488" y="1547813"/>
          <p14:tracePt t="13710" x="7043738" y="1485900"/>
          <p14:tracePt t="13719" x="7059613" y="1470025"/>
          <p14:tracePt t="13727" x="7075488" y="1470025"/>
          <p14:tracePt t="13734" x="7107238" y="1454150"/>
          <p14:tracePt t="13823" x="7107238" y="1438275"/>
          <p14:tracePt t="13831" x="7027863" y="1422400"/>
          <p14:tracePt t="13838" x="6900863" y="1422400"/>
          <p14:tracePt t="13846" x="6775450" y="1422400"/>
          <p14:tracePt t="13855" x="6553200" y="1422400"/>
          <p14:tracePt t="13862" x="6427788" y="1422400"/>
          <p14:tracePt t="13871" x="6253163" y="1422400"/>
          <p14:tracePt t="13879" x="6032500" y="1470025"/>
          <p14:tracePt t="13887" x="5922963" y="1517650"/>
          <p14:tracePt t="13895" x="5780088" y="1611313"/>
          <p14:tracePt t="13903" x="5638800" y="1658938"/>
          <p14:tracePt t="13910" x="5495925" y="1722438"/>
          <p14:tracePt t="13920" x="5337175" y="1833563"/>
          <p14:tracePt t="13927" x="5164138" y="1927225"/>
          <p14:tracePt t="13935" x="4927600" y="2022475"/>
          <p14:tracePt t="13943" x="4706938" y="2165350"/>
          <p14:tracePt t="13951" x="4564063" y="2243138"/>
          <p14:tracePt t="13958" x="4452938" y="2306638"/>
          <p14:tracePt t="13967" x="4343400" y="2386013"/>
          <p14:tracePt t="13974" x="4264025" y="2433638"/>
          <p14:tracePt t="13983" x="4248150" y="2449513"/>
          <p14:tracePt t="13999" x="4232275" y="2465388"/>
          <p14:tracePt t="14055" x="4216400" y="2513013"/>
          <p14:tracePt t="14081" x="4216400" y="2528888"/>
          <p14:tracePt t="14088" x="4200525" y="2560638"/>
          <p14:tracePt t="14104" x="4200525" y="2574925"/>
          <p14:tracePt t="14161" x="4200525" y="2606675"/>
          <p14:tracePt t="14168" x="4200525" y="2638425"/>
          <p14:tracePt t="14175" x="4232275" y="2686050"/>
          <p14:tracePt t="14183" x="4264025" y="2701925"/>
          <p14:tracePt t="14190" x="4343400" y="2781300"/>
          <p14:tracePt t="14199" x="4391025" y="2828925"/>
          <p14:tracePt t="14206" x="4452938" y="2828925"/>
          <p14:tracePt t="14214" x="4516438" y="2876550"/>
          <p14:tracePt t="14223" x="4595813" y="2892425"/>
          <p14:tracePt t="14232" x="4691063" y="2922588"/>
          <p14:tracePt t="14238" x="4737100" y="2922588"/>
          <p14:tracePt t="14247" x="4800600" y="2922588"/>
          <p14:tracePt t="14255" x="4864100" y="2922588"/>
          <p14:tracePt t="14263" x="4959350" y="2970213"/>
          <p14:tracePt t="14271" x="5100638" y="2970213"/>
          <p14:tracePt t="14279" x="5164138" y="2970213"/>
          <p14:tracePt t="14286" x="5227638" y="2970213"/>
          <p14:tracePt t="14296" x="5243513" y="2970213"/>
          <p14:tracePt t="14303" x="5275263" y="2970213"/>
          <p14:tracePt t="14310" x="5291138" y="2970213"/>
          <p14:tracePt t="14319" x="5307013" y="2970213"/>
          <p14:tracePt t="14327" x="5322888" y="2970213"/>
          <p14:tracePt t="14335" x="5353050" y="2970213"/>
          <p14:tracePt t="14342" x="5384800" y="2970213"/>
          <p14:tracePt t="14350" x="5432425" y="2970213"/>
          <p14:tracePt t="14359" x="5448300" y="2970213"/>
          <p14:tracePt t="14367" x="5480050" y="2970213"/>
          <p14:tracePt t="14374" x="5511800" y="2970213"/>
          <p14:tracePt t="14391" x="5527675" y="2970213"/>
          <p14:tracePt t="14398" x="5543550" y="2970213"/>
          <p14:tracePt t="14407" x="5591175" y="2970213"/>
          <p14:tracePt t="14415" x="5607050" y="2970213"/>
          <p14:tracePt t="14424" x="5638800" y="2970213"/>
          <p14:tracePt t="14432" x="5684838" y="2970213"/>
          <p14:tracePt t="14439" x="5748338" y="2970213"/>
          <p14:tracePt t="14448" x="5795963" y="2970213"/>
          <p14:tracePt t="14456" x="5811838" y="2970213"/>
          <p14:tracePt t="14464" x="5827713" y="2970213"/>
          <p14:tracePt t="14471" x="5843588" y="2970213"/>
          <p14:tracePt t="14480" x="5891213" y="2970213"/>
          <p14:tracePt t="14488" x="5953125" y="2954338"/>
          <p14:tracePt t="14495" x="5969000" y="2938463"/>
          <p14:tracePt t="14503" x="6032500" y="2922588"/>
          <p14:tracePt t="14511" x="6096000" y="2922588"/>
          <p14:tracePt t="14520" x="6143625" y="2908300"/>
          <p14:tracePt t="14528" x="6191250" y="2876550"/>
          <p14:tracePt t="14536" x="6207125" y="2876550"/>
          <p14:tracePt t="14560" x="6223000" y="2876550"/>
          <p14:tracePt t="14657" x="6191250" y="2860675"/>
          <p14:tracePt t="14664" x="6032500" y="2781300"/>
          <p14:tracePt t="14672" x="5907088" y="2781300"/>
          <p14:tracePt t="14680" x="5732463" y="2781300"/>
          <p14:tracePt t="14688" x="5591175" y="2781300"/>
          <p14:tracePt t="14696" x="5527675" y="2781300"/>
          <p14:tracePt t="14704" x="5511800" y="2781300"/>
          <p14:tracePt t="14712" x="5495925" y="2781300"/>
          <p14:tracePt t="14835" x="5511800" y="2781300"/>
          <p14:tracePt t="14840" x="5607050" y="2781300"/>
          <p14:tracePt t="14848" x="5700713" y="2781300"/>
          <p14:tracePt t="14855" x="5780088" y="2781300"/>
          <p14:tracePt t="14865" x="5811838" y="2781300"/>
          <p14:tracePt t="14871" x="5859463" y="2781300"/>
          <p14:tracePt t="14880" x="5891213" y="2781300"/>
          <p14:tracePt t="14888" x="5907088" y="2781300"/>
          <p14:tracePt t="14904" x="5969000" y="2749550"/>
          <p14:tracePt t="14912" x="5984875" y="2749550"/>
          <p14:tracePt t="14920" x="6111875" y="2733675"/>
          <p14:tracePt t="14928" x="6175375" y="2701925"/>
          <p14:tracePt t="14935" x="6269038" y="2686050"/>
          <p14:tracePt t="14943" x="6364288" y="2654300"/>
          <p14:tracePt t="14952" x="6443663" y="2638425"/>
          <p14:tracePt t="14959" x="6475413" y="2606675"/>
          <p14:tracePt t="14968" x="6507163" y="2574925"/>
          <p14:tracePt t="14976" x="6523038" y="2574925"/>
          <p14:tracePt t="14983" x="6538913" y="2560638"/>
          <p14:tracePt t="15000" x="6600825" y="2528888"/>
          <p14:tracePt t="15058" x="6600825" y="2513013"/>
          <p14:tracePt t="15064" x="6600825" y="2497138"/>
          <p14:tracePt t="15072" x="6600825" y="2481263"/>
          <p14:tracePt t="15088" x="6600825" y="2465388"/>
          <p14:tracePt t="15105" x="6600825" y="2449513"/>
          <p14:tracePt t="15129" x="6600825" y="2401888"/>
          <p14:tracePt t="15145" x="6600825" y="2386013"/>
          <p14:tracePt t="15160" x="6600825" y="2370138"/>
          <p14:tracePt t="15168" x="6600825" y="2354263"/>
          <p14:tracePt t="15184" x="6600825" y="2338388"/>
          <p14:tracePt t="15192" x="6600825" y="2322513"/>
          <p14:tracePt t="15200" x="6600825" y="2290763"/>
          <p14:tracePt t="15208" x="6600825" y="2243138"/>
          <p14:tracePt t="15224" x="6600825" y="2212975"/>
          <p14:tracePt t="15257" x="6584950" y="2197100"/>
          <p14:tracePt t="15272" x="6569075" y="2181225"/>
          <p14:tracePt t="15280" x="6538913" y="2181225"/>
          <p14:tracePt t="15288" x="6523038" y="2165350"/>
          <p14:tracePt t="15296" x="6459538" y="2149475"/>
          <p14:tracePt t="15304" x="6443663" y="2149475"/>
          <p14:tracePt t="15311" x="6380163" y="2117725"/>
          <p14:tracePt t="15319" x="6348413" y="2117725"/>
          <p14:tracePt t="15327" x="6269038" y="2101850"/>
          <p14:tracePt t="15336" x="6238875" y="2054225"/>
          <p14:tracePt t="15344" x="6191250" y="2054225"/>
          <p14:tracePt t="15352" x="6143625" y="2038350"/>
          <p14:tracePt t="15360" x="6111875" y="2038350"/>
          <p14:tracePt t="15368" x="6032500" y="2038350"/>
          <p14:tracePt t="15375" x="6000750" y="2006600"/>
          <p14:tracePt t="15384" x="5922963" y="2006600"/>
          <p14:tracePt t="15392" x="5891213" y="2006600"/>
          <p14:tracePt t="15400" x="5827713" y="2006600"/>
          <p14:tracePt t="15407" x="5780088" y="2006600"/>
          <p14:tracePt t="15416" x="5716588" y="2006600"/>
          <p14:tracePt t="15424" x="5622925" y="2006600"/>
          <p14:tracePt t="15431" x="5543550" y="2006600"/>
          <p14:tracePt t="15440" x="5480050" y="2006600"/>
          <p14:tracePt t="15448" x="5384800" y="2006600"/>
          <p14:tracePt t="15456" x="5353050" y="2006600"/>
          <p14:tracePt t="15464" x="5275263" y="2006600"/>
          <p14:tracePt t="15471" x="5259388" y="2006600"/>
          <p14:tracePt t="15479" x="5227638" y="2006600"/>
          <p14:tracePt t="15504" x="5180013" y="2006600"/>
          <p14:tracePt t="15521" x="5164138" y="2006600"/>
          <p14:tracePt t="15527" x="5148263" y="2038350"/>
          <p14:tracePt t="15535" x="5132388" y="2038350"/>
          <p14:tracePt t="15544" x="5084763" y="2070100"/>
          <p14:tracePt t="15551" x="5037138" y="2101850"/>
          <p14:tracePt t="15560" x="5037138" y="2117725"/>
          <p14:tracePt t="15568" x="5006975" y="2149475"/>
          <p14:tracePt t="15576" x="4975225" y="2228850"/>
          <p14:tracePt t="15583" x="4943475" y="2243138"/>
          <p14:tracePt t="15592" x="4911725" y="2290763"/>
          <p14:tracePt t="15608" x="4895850" y="2306638"/>
          <p14:tracePt t="15616" x="4895850" y="2322513"/>
          <p14:tracePt t="15632" x="4879975" y="2338388"/>
          <p14:tracePt t="15639" x="4879975" y="2370138"/>
          <p14:tracePt t="15648" x="4879975" y="2401888"/>
          <p14:tracePt t="15656" x="4879975" y="2433638"/>
          <p14:tracePt t="15664" x="4879975" y="2481263"/>
          <p14:tracePt t="15672" x="4879975" y="2528888"/>
          <p14:tracePt t="15680" x="4959350" y="2590800"/>
          <p14:tracePt t="15687" x="4975225" y="2622550"/>
          <p14:tracePt t="15695" x="5022850" y="2654300"/>
          <p14:tracePt t="15704" x="5037138" y="2670175"/>
          <p14:tracePt t="15712" x="5053013" y="2686050"/>
          <p14:tracePt t="15719" x="5068888" y="2701925"/>
          <p14:tracePt t="15736" x="5084763" y="2733675"/>
          <p14:tracePt t="15752" x="5116513" y="2765425"/>
          <p14:tracePt t="15768" x="5180013" y="2797175"/>
          <p14:tracePt t="15776" x="5227638" y="2813050"/>
          <p14:tracePt t="15783" x="5322888" y="2828925"/>
          <p14:tracePt t="15792" x="5353050" y="2828925"/>
          <p14:tracePt t="15800" x="5448300" y="2828925"/>
          <p14:tracePt t="15808" x="5543550" y="2828925"/>
          <p14:tracePt t="15816" x="5622925" y="2828925"/>
          <p14:tracePt t="15824" x="5748338" y="2828925"/>
          <p14:tracePt t="15832" x="5811838" y="2828925"/>
          <p14:tracePt t="15839" x="5875338" y="2828925"/>
          <p14:tracePt t="15848" x="5922963" y="2828925"/>
          <p14:tracePt t="15856" x="5984875" y="2828925"/>
          <p14:tracePt t="15864" x="6080125" y="2828925"/>
          <p14:tracePt t="15872" x="6111875" y="2828925"/>
          <p14:tracePt t="15880" x="6159500" y="2828925"/>
          <p14:tracePt t="15888" x="6207125" y="2828925"/>
          <p14:tracePt t="15896" x="6269038" y="2828925"/>
          <p14:tracePt t="15904" x="6364288" y="2828925"/>
          <p14:tracePt t="15913" x="6411913" y="2828925"/>
          <p14:tracePt t="15920" x="6507163" y="2781300"/>
          <p14:tracePt t="15928" x="6523038" y="2765425"/>
          <p14:tracePt t="15936" x="6569075" y="2733675"/>
          <p14:tracePt t="15944" x="6600825" y="2717800"/>
          <p14:tracePt t="15969" x="6616700" y="2701925"/>
          <p14:tracePt t="15976" x="6648450" y="2686050"/>
          <p14:tracePt t="15992" x="6664325" y="2670175"/>
          <p14:tracePt t="16016" x="6680200" y="2638425"/>
          <p14:tracePt t="16024" x="6680200" y="2606675"/>
          <p14:tracePt t="16040" x="6680200" y="2590800"/>
          <p14:tracePt t="16048" x="6680200" y="2574925"/>
          <p14:tracePt t="16056" x="6680200" y="2560638"/>
          <p14:tracePt t="16064" x="6680200" y="2528888"/>
          <p14:tracePt t="16080" x="6680200" y="2513013"/>
          <p14:tracePt t="16096" x="6680200" y="2497138"/>
          <p14:tracePt t="16104" x="6632575" y="2433638"/>
          <p14:tracePt t="16120" x="6616700" y="2417763"/>
          <p14:tracePt t="16128" x="6600825" y="2386013"/>
          <p14:tracePt t="16135" x="6584950" y="2354263"/>
          <p14:tracePt t="16152" x="6553200" y="2338388"/>
          <p14:tracePt t="16200" x="6538913" y="2322513"/>
          <p14:tracePt t="16801" x="6523038" y="2322513"/>
          <p14:tracePt t="16826" x="6491288" y="2322513"/>
          <p14:tracePt t="16849" x="6475413" y="2322513"/>
          <p14:tracePt t="16913" x="6443663" y="2322513"/>
          <p14:tracePt t="17028" x="6427788" y="2322513"/>
          <p14:tracePt t="17041" x="6411913" y="2338388"/>
          <p14:tracePt t="17330" x="6411913" y="2386013"/>
          <p14:tracePt t="17345" x="6411913" y="2449513"/>
          <p14:tracePt t="17353" x="6411913" y="2497138"/>
          <p14:tracePt t="17361" x="6411913" y="2560638"/>
          <p14:tracePt t="17369" x="6411913" y="2574925"/>
          <p14:tracePt t="17377" x="6411913" y="2622550"/>
          <p14:tracePt t="17385" x="6411913" y="2638425"/>
          <p14:tracePt t="17401" x="6411913" y="2654300"/>
          <p14:tracePt t="17409" x="6427788" y="2670175"/>
          <p14:tracePt t="17425" x="6475413" y="2686050"/>
          <p14:tracePt t="17433" x="6491288" y="2701925"/>
          <p14:tracePt t="17458" x="6507163" y="2733675"/>
          <p14:tracePt t="17464" x="6507163" y="2749550"/>
          <p14:tracePt t="17472" x="6523038" y="2781300"/>
          <p14:tracePt t="18139" x="6553200" y="2797175"/>
          <p14:tracePt t="18146" x="6584950" y="2797175"/>
          <p14:tracePt t="18153" x="6632575" y="2797175"/>
          <p14:tracePt t="18161" x="6727825" y="2797175"/>
          <p14:tracePt t="18168" x="6759575" y="2797175"/>
          <p14:tracePt t="18177" x="6884988" y="2797175"/>
          <p14:tracePt t="18185" x="6932613" y="2797175"/>
          <p14:tracePt t="18193" x="7059613" y="2797175"/>
          <p14:tracePt t="18201" x="7154863" y="2765425"/>
          <p14:tracePt t="18209" x="7248525" y="2749550"/>
          <p14:tracePt t="18217" x="7343775" y="2749550"/>
          <p14:tracePt t="18224" x="7423150" y="2717800"/>
          <p14:tracePt t="18233" x="7485063" y="2701925"/>
          <p14:tracePt t="18241" x="7500938" y="2701925"/>
          <p14:tracePt t="18248" x="7516813" y="2701925"/>
          <p14:tracePt t="18257" x="7532688" y="2701925"/>
          <p14:tracePt t="18289" x="7564438" y="2701925"/>
          <p14:tracePt t="18297" x="7580313" y="2670175"/>
          <p14:tracePt t="18304" x="7643813" y="2670175"/>
          <p14:tracePt t="18321" x="7675563" y="2654300"/>
          <p14:tracePt t="18328" x="7691438" y="2654300"/>
          <p14:tracePt t="18345" x="7739063" y="2638425"/>
          <p14:tracePt t="18428" x="7754938" y="2638425"/>
          <p14:tracePt t="18432" x="7770813" y="2638425"/>
          <p14:tracePt t="18441" x="7785100" y="2590800"/>
          <p14:tracePt t="18465" x="7832725" y="2574925"/>
          <p14:tracePt t="18507" x="7880350" y="2574925"/>
          <p14:tracePt t="18513" x="7896225" y="2560638"/>
          <p14:tracePt t="18529" x="7959725" y="2544763"/>
          <p14:tracePt t="18545" x="7991475" y="2544763"/>
          <p14:tracePt t="18561" x="8007350" y="2544763"/>
          <p14:tracePt t="18611" x="8039100" y="2544763"/>
          <p14:tracePt t="18634" x="8054975" y="2544763"/>
          <p14:tracePt t="18642" x="8070850" y="2544763"/>
          <p14:tracePt t="18658" x="8085138" y="2544763"/>
          <p14:tracePt t="18666" x="8101013" y="2544763"/>
          <p14:tracePt t="18707" x="8116888" y="2544763"/>
          <p14:tracePt t="18722" x="8132763" y="2544763"/>
          <p14:tracePt t="18730" x="8164513" y="2544763"/>
          <p14:tracePt t="18738" x="8180388" y="2544763"/>
          <p14:tracePt t="18746" x="8196263" y="2544763"/>
          <p14:tracePt t="18754" x="8212138" y="2544763"/>
          <p14:tracePt t="18762" x="8228013" y="2544763"/>
          <p14:tracePt t="18770" x="8275638" y="2544763"/>
          <p14:tracePt t="18778" x="8291513" y="2544763"/>
          <p14:tracePt t="18786" x="8307388" y="2544763"/>
          <p14:tracePt t="18811" x="8323263" y="2544763"/>
          <p14:tracePt t="18834" x="8355013" y="2544763"/>
          <p14:tracePt t="18866" x="8385175" y="2544763"/>
          <p14:tracePt t="18873" x="8401050" y="2544763"/>
          <p14:tracePt t="18972" x="8416925" y="2544763"/>
          <p14:tracePt t="18978" x="8432800" y="2544763"/>
          <p14:tracePt t="19010" x="8448675" y="2544763"/>
          <p14:tracePt t="19243" x="8464550" y="2544763"/>
          <p14:tracePt t="19250" x="8480425" y="2574925"/>
          <p14:tracePt t="19266" x="8512175" y="2590800"/>
          <p14:tracePt t="19273" x="8512175" y="2606675"/>
          <p14:tracePt t="19282" x="8512175" y="2638425"/>
          <p14:tracePt t="19290" x="8512175" y="2654300"/>
          <p14:tracePt t="19298" x="8512175" y="2670175"/>
          <p14:tracePt t="19306" x="8512175" y="2701925"/>
          <p14:tracePt t="19313" x="8512175" y="2781300"/>
          <p14:tracePt t="19330" x="8512175" y="2797175"/>
          <p14:tracePt t="19346" x="8512175" y="2828925"/>
          <p14:tracePt t="19353" x="8512175" y="2892425"/>
          <p14:tracePt t="19362" x="8496300" y="3033713"/>
          <p14:tracePt t="19369" x="8385175" y="3144838"/>
          <p14:tracePt t="19378" x="8259763" y="3286125"/>
          <p14:tracePt t="19386" x="8070850" y="3413125"/>
          <p14:tracePt t="19394" x="7880350" y="3617913"/>
          <p14:tracePt t="19401" x="7723188" y="3713163"/>
          <p14:tracePt t="19410" x="7500938" y="3871913"/>
          <p14:tracePt t="19417" x="7391400" y="3949700"/>
          <p14:tracePt t="19425" x="7232650" y="4076700"/>
          <p14:tracePt t="19433" x="7043738" y="4203700"/>
          <p14:tracePt t="19442" x="6932613" y="4313238"/>
          <p14:tracePt t="19449" x="6884988" y="4392613"/>
          <p14:tracePt t="19458" x="6775450" y="4487863"/>
          <p14:tracePt t="19466" x="6584950" y="4692650"/>
          <p14:tracePt t="19473" x="6523038" y="4835525"/>
          <p14:tracePt t="19482" x="6475413" y="4930775"/>
          <p14:tracePt t="19489" x="6427788" y="5008563"/>
          <p14:tracePt t="19498" x="6427788" y="5135563"/>
          <p14:tracePt t="19506" x="6364288" y="5246688"/>
          <p14:tracePt t="19514" x="6348413" y="5340350"/>
          <p14:tracePt t="19522" x="6348413" y="5403850"/>
          <p14:tracePt t="19530" x="6316663" y="5451475"/>
          <p14:tracePt t="19538" x="6300788" y="5514975"/>
          <p14:tracePt t="19546" x="6300788" y="5562600"/>
          <p14:tracePt t="19554" x="6284913" y="5578475"/>
          <p14:tracePt t="19562" x="6284913" y="5594350"/>
          <p14:tracePt t="19570" x="6269038" y="5610225"/>
          <p14:tracePt t="19715" x="6269038" y="5594350"/>
          <p14:tracePt t="19722" x="6269038" y="5546725"/>
          <p14:tracePt t="19729" x="6269038" y="5483225"/>
          <p14:tracePt t="19738" x="6269038" y="5419725"/>
          <p14:tracePt t="19746" x="6269038" y="5372100"/>
          <p14:tracePt t="19754" x="6269038" y="5356225"/>
          <p14:tracePt t="19762" x="6269038" y="5294313"/>
          <p14:tracePt t="19869" x="6269038" y="5262563"/>
          <p14:tracePt t="19874" x="6269038" y="5230813"/>
          <p14:tracePt t="19882" x="6253163" y="5214938"/>
          <p14:tracePt t="19891" x="6238875" y="5199063"/>
          <p14:tracePt t="19906" x="6191250" y="5183188"/>
          <p14:tracePt t="19922" x="6175375" y="5135563"/>
          <p14:tracePt t="19930" x="6159500" y="5119688"/>
          <p14:tracePt t="19946" x="6096000" y="5103813"/>
          <p14:tracePt t="19954" x="6048375" y="5072063"/>
          <p14:tracePt t="19962" x="5953125" y="5072063"/>
          <p14:tracePt t="19969" x="5859463" y="5072063"/>
          <p14:tracePt t="19978" x="5700713" y="5056188"/>
          <p14:tracePt t="19986" x="5527675" y="5056188"/>
          <p14:tracePt t="19994" x="5432425" y="5024438"/>
          <p14:tracePt t="20002" x="5291138" y="5024438"/>
          <p14:tracePt t="20010" x="5195888" y="5024438"/>
          <p14:tracePt t="20018" x="5132388" y="5008563"/>
          <p14:tracePt t="20026" x="5084763" y="5008563"/>
          <p14:tracePt t="20033" x="5022850" y="5008563"/>
          <p14:tracePt t="20042" x="4959350" y="5008563"/>
          <p14:tracePt t="20050" x="4943475" y="5008563"/>
          <p14:tracePt t="20058" x="4879975" y="5008563"/>
          <p14:tracePt t="20066" x="4864100" y="5008563"/>
          <p14:tracePt t="20073" x="4800600" y="5008563"/>
          <p14:tracePt t="20081" x="4784725" y="5008563"/>
          <p14:tracePt t="20089" x="4722813" y="5008563"/>
          <p14:tracePt t="20098" x="4675188" y="5008563"/>
          <p14:tracePt t="20107" x="4659313" y="5024438"/>
          <p14:tracePt t="20113" x="4595813" y="5072063"/>
          <p14:tracePt t="20121" x="4548188" y="5135563"/>
          <p14:tracePt t="20129" x="4532313" y="5151438"/>
          <p14:tracePt t="20138" x="4516438" y="5199063"/>
          <p14:tracePt t="20146" x="4484688" y="5246688"/>
          <p14:tracePt t="20154" x="4484688" y="5310188"/>
          <p14:tracePt t="20162" x="4484688" y="5372100"/>
          <p14:tracePt t="20170" x="4484688" y="5419725"/>
          <p14:tracePt t="20178" x="4484688" y="5514975"/>
          <p14:tracePt t="20186" x="4484688" y="5546725"/>
          <p14:tracePt t="20194" x="4500563" y="5626100"/>
          <p14:tracePt t="20202" x="4579938" y="5719763"/>
          <p14:tracePt t="20209" x="4722813" y="5815013"/>
          <p14:tracePt t="20217" x="4800600" y="5862638"/>
          <p14:tracePt t="20226" x="4927600" y="5910263"/>
          <p14:tracePt t="20234" x="5037138" y="5973763"/>
          <p14:tracePt t="20242" x="5337175" y="6035675"/>
          <p14:tracePt t="20250" x="5464175" y="6035675"/>
          <p14:tracePt t="20258" x="5795963" y="6035675"/>
          <p14:tracePt t="20266" x="5969000" y="6035675"/>
          <p14:tracePt t="20273" x="6223000" y="6035675"/>
          <p14:tracePt t="20281" x="6396038" y="6035675"/>
          <p14:tracePt t="20290" x="6523038" y="6035675"/>
          <p14:tracePt t="20298" x="6664325" y="6035675"/>
          <p14:tracePt t="20306" x="6727825" y="6035675"/>
          <p14:tracePt t="20314" x="6791325" y="6035675"/>
          <p14:tracePt t="20321" x="6869113" y="6003925"/>
          <p14:tracePt t="20330" x="6932613" y="5973763"/>
          <p14:tracePt t="20338" x="7027863" y="5957888"/>
          <p14:tracePt t="20346" x="7107238" y="5910263"/>
          <p14:tracePt t="20354" x="7138988" y="5862638"/>
          <p14:tracePt t="20362" x="7185025" y="5846763"/>
          <p14:tracePt t="20370" x="7232650" y="5767388"/>
          <p14:tracePt t="20377" x="7280275" y="5719763"/>
          <p14:tracePt t="20385" x="7327900" y="5672138"/>
          <p14:tracePt t="20394" x="7343775" y="5641975"/>
          <p14:tracePt t="20402" x="7423150" y="5562600"/>
          <p14:tracePt t="20409" x="7439025" y="5546725"/>
          <p14:tracePt t="20418" x="7439025" y="5514975"/>
          <p14:tracePt t="20426" x="7454900" y="5483225"/>
          <p14:tracePt t="20434" x="7454900" y="5467350"/>
          <p14:tracePt t="20442" x="7454900" y="5451475"/>
          <p14:tracePt t="20450" x="7454900" y="5419725"/>
          <p14:tracePt t="20458" x="7454900" y="5372100"/>
          <p14:tracePt t="20466" x="7454900" y="5340350"/>
          <p14:tracePt t="20474" x="7454900" y="5310188"/>
          <p14:tracePt t="20482" x="7454900" y="5278438"/>
          <p14:tracePt t="20490" x="7391400" y="5199063"/>
          <p14:tracePt t="20498" x="7375525" y="5183188"/>
          <p14:tracePt t="20506" x="7359650" y="5167313"/>
          <p14:tracePt t="20514" x="7343775" y="5151438"/>
          <p14:tracePt t="20522" x="7312025" y="5103813"/>
          <p14:tracePt t="20538" x="7264400" y="5087938"/>
          <p14:tracePt t="20546" x="7185025" y="5040313"/>
          <p14:tracePt t="20554" x="7169150" y="5024438"/>
          <p14:tracePt t="20562" x="7154863" y="5024438"/>
          <p14:tracePt t="20571" x="7138988" y="5008563"/>
          <p14:tracePt t="20577" x="7123113" y="5008563"/>
          <p14:tracePt t="20586" x="7059613" y="4992688"/>
          <p14:tracePt t="20610" x="6964363" y="4962525"/>
          <p14:tracePt t="20618" x="6916738" y="4946650"/>
          <p14:tracePt t="20626" x="6869113" y="4946650"/>
          <p14:tracePt t="20635" x="6838950" y="4946650"/>
          <p14:tracePt t="20641" x="6743700" y="4946650"/>
          <p14:tracePt t="20650" x="6680200" y="4946650"/>
          <p14:tracePt t="20658" x="6600825" y="4946650"/>
          <p14:tracePt t="20665" x="6538913" y="4946650"/>
          <p14:tracePt t="20674" x="6443663" y="4946650"/>
          <p14:tracePt t="20682" x="6411913" y="4946650"/>
          <p14:tracePt t="20690" x="6284913" y="4946650"/>
          <p14:tracePt t="20698" x="6238875" y="4946650"/>
          <p14:tracePt t="20706" x="6191250" y="4946650"/>
          <p14:tracePt t="20714" x="6159500" y="4946650"/>
          <p14:tracePt t="20722" x="6111875" y="4946650"/>
          <p14:tracePt t="20730" x="6048375" y="4946650"/>
          <p14:tracePt t="20737" x="6032500" y="4962525"/>
          <p14:tracePt t="20746" x="5984875" y="4962525"/>
          <p14:tracePt t="20753" x="5953125" y="4962525"/>
          <p14:tracePt t="20763" x="5938838" y="4962525"/>
          <p14:tracePt t="20771" x="5922963" y="4962525"/>
          <p14:tracePt t="20780" x="5875338" y="4962525"/>
          <p14:tracePt t="20787" x="5859463" y="4962525"/>
          <p14:tracePt t="20795" x="5843588" y="4976813"/>
          <p14:tracePt t="20803" x="5795963" y="4976813"/>
          <p14:tracePt t="20811" x="5764213" y="5024438"/>
          <p14:tracePt t="20827" x="5716588" y="5024438"/>
          <p14:tracePt t="20835" x="5700713" y="5040313"/>
          <p14:tracePt t="20851" x="5622925" y="5040313"/>
          <p14:tracePt t="20858" x="5575300" y="5072063"/>
          <p14:tracePt t="20875" x="5527675" y="5087938"/>
          <p14:tracePt t="20883" x="5511800" y="5103813"/>
          <p14:tracePt t="20891" x="5495925" y="5103813"/>
          <p14:tracePt t="20898" x="5480050" y="5119688"/>
          <p14:tracePt t="20906" x="5464175" y="5151438"/>
          <p14:tracePt t="20923" x="5432425" y="5167313"/>
          <p14:tracePt t="20931" x="5416550" y="5199063"/>
          <p14:tracePt t="20939" x="5416550" y="5214938"/>
          <p14:tracePt t="20947" x="5416550" y="5230813"/>
          <p14:tracePt t="20955" x="5416550" y="5262563"/>
          <p14:tracePt t="20963" x="5416550" y="5294313"/>
          <p14:tracePt t="20971" x="5416550" y="5340350"/>
          <p14:tracePt t="20978" x="5416550" y="5372100"/>
          <p14:tracePt t="20987" x="5416550" y="5387975"/>
          <p14:tracePt t="20995" x="5416550" y="5435600"/>
          <p14:tracePt t="21011" x="5416550" y="5467350"/>
          <p14:tracePt t="21075" x="5416550" y="5483225"/>
          <p14:tracePt t="21235" x="5400675" y="5499100"/>
          <p14:tracePt t="21243" x="5384800" y="5499100"/>
          <p14:tracePt t="21251" x="5337175" y="5483225"/>
          <p14:tracePt t="21258" x="5322888" y="5467350"/>
          <p14:tracePt t="21267" x="5259388" y="5451475"/>
          <p14:tracePt t="21275" x="5243513" y="5435600"/>
          <p14:tracePt t="21291" x="5227638" y="5387975"/>
          <p14:tracePt t="21307" x="5211763" y="5372100"/>
          <p14:tracePt t="21347" x="5211763" y="5356225"/>
          <p14:tracePt t="21541" x="5211763" y="5372100"/>
          <p14:tracePt t="21546" x="5243513" y="5451475"/>
          <p14:tracePt t="21556" x="5243513" y="5514975"/>
          <p14:tracePt t="21564" x="5307013" y="5594350"/>
          <p14:tracePt t="21571" x="5307013" y="5626100"/>
          <p14:tracePt t="21579" x="5337175" y="5719763"/>
          <p14:tracePt t="21587" x="5353050" y="5815013"/>
          <p14:tracePt t="21594" x="5353050" y="5846763"/>
          <p14:tracePt t="21603" x="5384800" y="5894388"/>
          <p14:tracePt t="21611" x="5416550" y="5942013"/>
          <p14:tracePt t="21627" x="5416550" y="5989638"/>
          <p14:tracePt t="21725" x="5416550" y="6003925"/>
          <p14:tracePt t="21739" x="5384800" y="5957888"/>
          <p14:tracePt t="21747" x="5307013" y="5910263"/>
          <p14:tracePt t="21755" x="5291138" y="5878513"/>
          <p14:tracePt t="21762" x="5275263" y="5846763"/>
          <p14:tracePt t="21770" x="5275263" y="5815013"/>
          <p14:tracePt t="21779" x="5275263" y="5799138"/>
          <p14:tracePt t="21786" x="5275263" y="5783263"/>
          <p14:tracePt t="21795" x="5275263" y="5767388"/>
          <p14:tracePt t="21803" x="5275263" y="5735638"/>
          <p14:tracePt t="21811" x="5275263" y="5719763"/>
          <p14:tracePt t="21818" x="5275263" y="5703888"/>
          <p14:tracePt t="21827" x="5275263" y="5641975"/>
          <p14:tracePt t="21843" x="5275263" y="5626100"/>
          <p14:tracePt t="21851" x="5275263" y="5562600"/>
          <p14:tracePt t="21859" x="5322888" y="5514975"/>
          <p14:tracePt t="21867" x="5368925" y="5499100"/>
          <p14:tracePt t="21874" x="5384800" y="5451475"/>
          <p14:tracePt t="21883" x="5464175" y="5403850"/>
          <p14:tracePt t="21891" x="5527675" y="5356225"/>
          <p14:tracePt t="21899" x="5543550" y="5356225"/>
          <p14:tracePt t="21906" x="5591175" y="5340350"/>
          <p14:tracePt t="21915" x="5684838" y="5310188"/>
          <p14:tracePt t="21922" x="5732463" y="5294313"/>
          <p14:tracePt t="21931" x="5780088" y="5246688"/>
          <p14:tracePt t="21938" x="5843588" y="5230813"/>
          <p14:tracePt t="21947" x="5891213" y="5230813"/>
          <p14:tracePt t="21955" x="6016625" y="5167313"/>
          <p14:tracePt t="21963" x="6111875" y="5167313"/>
          <p14:tracePt t="21971" x="6175375" y="5167313"/>
          <p14:tracePt t="21979" x="6269038" y="5167313"/>
          <p14:tracePt t="21987" x="6348413" y="5167313"/>
          <p14:tracePt t="21994" x="6380163" y="5167313"/>
          <p14:tracePt t="22003" x="6507163" y="5167313"/>
          <p14:tracePt t="22011" x="6553200" y="5167313"/>
          <p14:tracePt t="22019" x="6569075" y="5167313"/>
          <p14:tracePt t="22027" x="6632575" y="5167313"/>
          <p14:tracePt t="22034" x="6664325" y="5167313"/>
          <p14:tracePt t="22043" x="6727825" y="5167313"/>
          <p14:tracePt t="22050" x="6759575" y="5167313"/>
          <p14:tracePt t="22083" x="6791325" y="5183188"/>
          <p14:tracePt t="22091" x="6869113" y="5230813"/>
          <p14:tracePt t="22098" x="6884988" y="5230813"/>
          <p14:tracePt t="22107" x="6916738" y="5262563"/>
          <p14:tracePt t="22115" x="6916738" y="5278438"/>
          <p14:tracePt t="22123" x="6932613" y="5310188"/>
          <p14:tracePt t="22131" x="6932613" y="5324475"/>
          <p14:tracePt t="22139" x="6964363" y="5356225"/>
          <p14:tracePt t="22147" x="6964363" y="5403850"/>
          <p14:tracePt t="22155" x="6964363" y="5419725"/>
          <p14:tracePt t="22163" x="6964363" y="5451475"/>
          <p14:tracePt t="22179" x="6964363" y="5499100"/>
          <p14:tracePt t="22213" x="6964363" y="5530850"/>
          <p14:tracePt t="22227" x="6964363" y="5578475"/>
          <p14:tracePt t="22235" x="6964363" y="5594350"/>
          <p14:tracePt t="22251" x="6948488" y="5610225"/>
          <p14:tracePt t="22276" x="6932613" y="5626100"/>
          <p14:tracePt t="22291" x="6916738" y="5641975"/>
          <p14:tracePt t="22299" x="6900863" y="5641975"/>
          <p14:tracePt t="22308" x="6823075" y="5672138"/>
          <p14:tracePt t="22315" x="6807200" y="5672138"/>
          <p14:tracePt t="22323" x="6759575" y="5672138"/>
          <p14:tracePt t="22331" x="6696075" y="5672138"/>
          <p14:tracePt t="22339" x="6600825" y="5672138"/>
          <p14:tracePt t="22347" x="6538913" y="5688013"/>
          <p14:tracePt t="22355" x="6443663" y="5688013"/>
          <p14:tracePt t="22362" x="6269038" y="5688013"/>
          <p14:tracePt t="22371" x="6143625" y="5688013"/>
          <p14:tracePt t="22378" x="6000750" y="5719763"/>
          <p14:tracePt t="22387" x="5907088" y="5719763"/>
          <p14:tracePt t="22394" x="5875338" y="5719763"/>
          <p14:tracePt t="22403" x="5811838" y="5719763"/>
          <p14:tracePt t="22410" x="5732463" y="5767388"/>
          <p14:tracePt t="22418" x="5700713" y="5767388"/>
          <p14:tracePt t="22427" x="5622925" y="5767388"/>
          <p14:tracePt t="22435" x="5591175" y="5767388"/>
          <p14:tracePt t="22443" x="5575300" y="5783263"/>
          <p14:tracePt t="22451" x="5543550" y="5783263"/>
          <p14:tracePt t="22459" x="5511800" y="5783263"/>
          <p14:tracePt t="22466" x="5480050" y="5783263"/>
          <p14:tracePt t="22474" x="5400675" y="5783263"/>
          <p14:tracePt t="22482" x="5368925" y="5783263"/>
          <p14:tracePt t="22499" x="5353050" y="5799138"/>
          <p14:tracePt t="22661" x="5307013" y="5830888"/>
          <p14:tracePt t="23159" x="5337175" y="5767388"/>
          <p14:tracePt t="23165" x="5416550" y="5688013"/>
          <p14:tracePt t="23172" x="5480050" y="5626100"/>
          <p14:tracePt t="23181" x="5527675" y="5546725"/>
          <p14:tracePt t="23188" x="5575300" y="5451475"/>
          <p14:tracePt t="23196" x="5668963" y="5310188"/>
          <p14:tracePt t="23204" x="5780088" y="5214938"/>
          <p14:tracePt t="23212" x="5795963" y="5183188"/>
          <p14:tracePt t="23220" x="5827713" y="5135563"/>
          <p14:tracePt t="23227" x="5875338" y="5008563"/>
          <p14:tracePt t="23236" x="5875338" y="4976813"/>
          <p14:tracePt t="23244" x="5922963" y="4946650"/>
          <p14:tracePt t="23252" x="5938838" y="4851400"/>
          <p14:tracePt t="23260" x="5969000" y="4803775"/>
          <p14:tracePt t="23268" x="5984875" y="4740275"/>
          <p14:tracePt t="23276" x="6000750" y="4708525"/>
          <p14:tracePt t="23284" x="6016625" y="4660900"/>
          <p14:tracePt t="23292" x="6048375" y="4614863"/>
          <p14:tracePt t="23300" x="6064250" y="4598988"/>
          <p14:tracePt t="23308" x="6064250" y="4551363"/>
          <p14:tracePt t="23316" x="6143625" y="4456113"/>
          <p14:tracePt t="23324" x="6191250" y="4376738"/>
          <p14:tracePt t="23340" x="6238875" y="4251325"/>
          <p14:tracePt t="23347" x="6284913" y="4203700"/>
          <p14:tracePt t="23356" x="6332538" y="4092575"/>
          <p14:tracePt t="23363" x="6364288" y="4029075"/>
          <p14:tracePt t="23372" x="6411913" y="3965575"/>
          <p14:tracePt t="23379" x="6459538" y="3856038"/>
          <p14:tracePt t="23388" x="6459538" y="3792538"/>
          <p14:tracePt t="23395" x="6475413" y="3729038"/>
          <p14:tracePt t="23403" x="6523038" y="3649663"/>
          <p14:tracePt t="23411" x="6553200" y="3587750"/>
          <p14:tracePt t="23420" x="6569075" y="3508375"/>
          <p14:tracePt t="23427" x="6569075" y="3381375"/>
          <p14:tracePt t="23435" x="6600825" y="3349625"/>
          <p14:tracePt t="23444" x="6600825" y="3317875"/>
          <p14:tracePt t="23452" x="6632575" y="3255963"/>
          <p14:tracePt t="23468" x="6632575" y="3240088"/>
          <p14:tracePt t="23477" x="6664325" y="3208338"/>
          <p14:tracePt t="23484" x="6680200" y="3160713"/>
          <p14:tracePt t="23500" x="6696075" y="3144838"/>
          <p14:tracePt t="23508" x="6711950" y="3128963"/>
          <p14:tracePt t="23515" x="6727825" y="3113088"/>
          <p14:tracePt t="23524" x="6759575" y="3097213"/>
          <p14:tracePt t="23532" x="6775450" y="3065463"/>
          <p14:tracePt t="23539" x="6791325" y="3033713"/>
          <p14:tracePt t="23548" x="6807200" y="3017838"/>
          <p14:tracePt t="23556" x="6823075" y="3001963"/>
          <p14:tracePt t="23564" x="6884988" y="2954338"/>
          <p14:tracePt t="23580" x="6900863" y="2938463"/>
          <p14:tracePt t="23588" x="6948488" y="2922588"/>
          <p14:tracePt t="23596" x="6996113" y="2844800"/>
          <p14:tracePt t="23604" x="7043738" y="2797175"/>
          <p14:tracePt t="23612" x="7059613" y="2781300"/>
          <p14:tracePt t="23620" x="7091363" y="2765425"/>
          <p14:tracePt t="23628" x="7138988" y="2717800"/>
          <p14:tracePt t="23636" x="7154863" y="2701925"/>
          <p14:tracePt t="23644" x="7248525" y="2638425"/>
          <p14:tracePt t="23652" x="7296150" y="2638425"/>
          <p14:tracePt t="23660" x="7359650" y="2590800"/>
          <p14:tracePt t="23668" x="7423150" y="2560638"/>
          <p14:tracePt t="23676" x="7469188" y="2544763"/>
          <p14:tracePt t="23684" x="7516813" y="2544763"/>
          <p14:tracePt t="23691" x="7612063" y="2513013"/>
          <p14:tracePt t="23699" x="7659688" y="2497138"/>
          <p14:tracePt t="23708" x="7675563" y="2497138"/>
          <p14:tracePt t="23716" x="7707313" y="2449513"/>
          <p14:tracePt t="23724" x="7754938" y="2449513"/>
          <p14:tracePt t="23732" x="7785100" y="2449513"/>
          <p14:tracePt t="23740" x="7832725" y="2433638"/>
          <p14:tracePt t="23747" x="7880350" y="2433638"/>
          <p14:tracePt t="23756" x="7896225" y="2433638"/>
          <p14:tracePt t="23960" x="7912100" y="2433638"/>
          <p14:tracePt t="23964" x="7975600" y="2417763"/>
          <p14:tracePt t="23988" x="7991475" y="2417763"/>
          <p14:tracePt t="23996" x="8023225" y="2417763"/>
          <p14:tracePt t="24004" x="8054975" y="2417763"/>
          <p14:tracePt t="24012" x="8070850" y="2417763"/>
          <p14:tracePt t="24020" x="8085138" y="2417763"/>
          <p14:tracePt t="24028" x="8101013" y="2417763"/>
          <p14:tracePt t="24174" x="8116888" y="2417763"/>
          <p14:tracePt t="24180" x="8164513" y="2417763"/>
          <p14:tracePt t="24205" x="8180388" y="2433638"/>
          <p14:tracePt t="24228" x="8196263" y="2465388"/>
          <p14:tracePt t="24253" x="8212138" y="2481263"/>
          <p14:tracePt t="24268" x="8228013" y="2497138"/>
          <p14:tracePt t="24276" x="8275638" y="2513013"/>
          <p14:tracePt t="24404" x="8243888" y="2560638"/>
          <p14:tracePt t="24412" x="8196263" y="2622550"/>
          <p14:tracePt t="24420" x="8148638" y="2670175"/>
          <p14:tracePt t="24427" x="8085138" y="2717800"/>
          <p14:tracePt t="24436" x="7991475" y="2749550"/>
          <p14:tracePt t="24443" x="7770813" y="2781300"/>
          <p14:tracePt t="24452" x="7596188" y="2813050"/>
          <p14:tracePt t="24460" x="7327900" y="2876550"/>
          <p14:tracePt t="24468" x="7123113" y="2876550"/>
          <p14:tracePt t="24475" x="6900863" y="2876550"/>
          <p14:tracePt t="24484" x="6680200" y="2908300"/>
          <p14:tracePt t="24491" x="6553200" y="2908300"/>
          <p14:tracePt t="24500" x="6507163" y="2908300"/>
          <p14:tracePt t="24507" x="6491288" y="2908300"/>
          <p14:tracePt t="24515" x="6475413" y="2908300"/>
          <p14:tracePt t="24678" x="6523038" y="2908300"/>
          <p14:tracePt t="24683" x="6553200" y="2908300"/>
          <p14:tracePt t="24692" x="6600825" y="2908300"/>
          <p14:tracePt t="24700" x="6648450" y="2892425"/>
          <p14:tracePt t="24708" x="6743700" y="2892425"/>
          <p14:tracePt t="24716" x="6869113" y="2892425"/>
          <p14:tracePt t="24724" x="6964363" y="2892425"/>
          <p14:tracePt t="24733" x="7059613" y="2876550"/>
          <p14:tracePt t="24740" x="7185025" y="2844800"/>
          <p14:tracePt t="24748" x="7264400" y="2844800"/>
          <p14:tracePt t="24756" x="7296150" y="2844800"/>
          <p14:tracePt t="24763" x="7359650" y="2844800"/>
          <p14:tracePt t="24779" x="7391400" y="2828925"/>
          <p14:tracePt t="24788" x="7423150" y="2828925"/>
          <p14:tracePt t="24797" x="7469188" y="2828925"/>
          <p14:tracePt t="24804" x="7485063" y="2828925"/>
          <p14:tracePt t="24812" x="7548563" y="2828925"/>
          <p14:tracePt t="24820" x="7580313" y="2828925"/>
          <p14:tracePt t="24836" x="7627938" y="2828925"/>
          <p14:tracePt t="24844" x="7643813" y="2828925"/>
          <p14:tracePt t="24852" x="7659688" y="2828925"/>
          <p14:tracePt t="24861" x="7675563" y="2828925"/>
          <p14:tracePt t="24867" x="7691438" y="2828925"/>
          <p14:tracePt t="24876" x="7707313" y="2828925"/>
          <p14:tracePt t="24884" x="7739063" y="2828925"/>
          <p14:tracePt t="24892" x="7754938" y="2828925"/>
          <p14:tracePt t="24900" x="7770813" y="2828925"/>
          <p14:tracePt t="24908" x="7785100" y="2828925"/>
          <p14:tracePt t="24925" x="7800975" y="2828925"/>
          <p14:tracePt t="24948" x="7832725" y="2828925"/>
          <p14:tracePt t="24956" x="7864475" y="2828925"/>
          <p14:tracePt t="24964" x="7896225" y="2828925"/>
          <p14:tracePt t="24980" x="7912100" y="2828925"/>
          <p14:tracePt t="24998" x="7959725" y="2828925"/>
          <p14:tracePt t="25013" x="7975600" y="2828925"/>
          <p14:tracePt t="25021" x="7991475" y="2828925"/>
          <p14:tracePt t="25037" x="8007350" y="2828925"/>
          <p14:tracePt t="25061" x="8023225" y="2828925"/>
          <p14:tracePt t="25069" x="8039100" y="2828925"/>
          <p14:tracePt t="25077" x="8054975" y="2828925"/>
          <p14:tracePt t="25093" x="8085138" y="2828925"/>
          <p14:tracePt t="25109" x="8101013" y="2828925"/>
          <p14:tracePt t="25207" x="8116888" y="2828925"/>
          <p14:tracePt t="25212" x="8196263" y="2828925"/>
          <p14:tracePt t="25221" x="8228013" y="2876550"/>
          <p14:tracePt t="25229" x="8291513" y="2892425"/>
          <p14:tracePt t="25237" x="8355013" y="2938463"/>
          <p14:tracePt t="25245" x="8385175" y="2938463"/>
          <p14:tracePt t="25252" x="8416925" y="2970213"/>
          <p14:tracePt t="25261" x="8464550" y="2970213"/>
          <p14:tracePt t="25269" x="8480425" y="2986088"/>
          <p14:tracePt t="25277" x="8543925" y="3001963"/>
          <p14:tracePt t="25284" x="8559800" y="3001963"/>
          <p14:tracePt t="25292" x="8623300" y="3017838"/>
          <p14:tracePt t="26424" x="8655050" y="3017838"/>
          <p14:tracePt t="26477" x="8686800" y="3097213"/>
          <p14:tracePt t="26493" x="8701088" y="3144838"/>
          <p14:tracePt t="26509" x="8716963" y="3160713"/>
          <p14:tracePt t="26517" x="8732838" y="3176588"/>
          <p14:tracePt t="26525" x="8764588" y="3192463"/>
          <p14:tracePt t="26559" x="8764588" y="3208338"/>
          <p14:tracePt t="26565" x="8780463" y="3255963"/>
          <p14:tracePt t="26581" x="8796338" y="3270250"/>
          <p14:tracePt t="26597" x="8812213" y="3286125"/>
          <p14:tracePt t="26605" x="8859838" y="3302000"/>
          <p14:tracePt t="26621" x="8875713" y="3317875"/>
          <p14:tracePt t="26719" x="8891588" y="3333750"/>
          <p14:tracePt t="26741" x="8891588" y="3365500"/>
          <p14:tracePt t="26750" x="8891588" y="3381375"/>
          <p14:tracePt t="26756" x="8891588" y="3413125"/>
          <p14:tracePt t="26764" x="8891588" y="3429000"/>
          <p14:tracePt t="26773" x="8891588" y="3444875"/>
          <p14:tracePt t="26780" x="8891588" y="3476625"/>
          <p14:tracePt t="26789" x="8891588" y="3508375"/>
          <p14:tracePt t="26797" x="8891588" y="3524250"/>
          <p14:tracePt t="26804" x="8891588" y="3540125"/>
          <p14:tracePt t="26885" x="8891588" y="3587750"/>
          <p14:tracePt t="26917" x="8891588" y="3602038"/>
          <p14:tracePt t="27040" x="8891588" y="3617913"/>
          <p14:tracePt t="27080" x="8907463" y="3571875"/>
          <p14:tracePt t="27085" x="8955088" y="3556000"/>
          <p14:tracePt t="27093" x="9017000" y="3508375"/>
          <p14:tracePt t="27101" x="9064625" y="3476625"/>
          <p14:tracePt t="27110" x="9080500" y="3476625"/>
          <p14:tracePt t="27117" x="9096375" y="3460750"/>
          <p14:tracePt t="27134" x="9128125" y="3444875"/>
          <p14:tracePt t="27159" x="9144000" y="3413125"/>
          <p14:tracePt t="27174" x="9159875" y="3381375"/>
          <p14:tracePt t="27182" x="9159875" y="3349625"/>
          <p14:tracePt t="27206" x="9159875" y="3302000"/>
          <p14:tracePt t="27213" x="9159875" y="3286125"/>
          <p14:tracePt t="27222" x="9144000" y="3286125"/>
          <p14:tracePt t="27230" x="9096375" y="3270250"/>
          <p14:tracePt t="27238" x="9080500" y="3270250"/>
          <p14:tracePt t="27245" x="9048750" y="3270250"/>
          <p14:tracePt t="27253" x="8970963" y="3270250"/>
          <p14:tracePt t="27261" x="8939213" y="3270250"/>
          <p14:tracePt t="27270" x="8859838" y="3270250"/>
          <p14:tracePt t="27278" x="8796338" y="3270250"/>
          <p14:tracePt t="27286" x="8732838" y="3270250"/>
          <p14:tracePt t="27294" x="8655050" y="3333750"/>
          <p14:tracePt t="27302" x="8639175" y="3429000"/>
          <p14:tracePt t="27310" x="8639175" y="3556000"/>
          <p14:tracePt t="27318" x="8639175" y="3649663"/>
          <p14:tracePt t="27326" x="8639175" y="3713163"/>
          <p14:tracePt t="27333" x="8639175" y="3808413"/>
          <p14:tracePt t="27342" x="8764588" y="3949700"/>
          <p14:tracePt t="27350" x="8907463" y="4044950"/>
          <p14:tracePt t="27358" x="9096375" y="4203700"/>
          <p14:tracePt t="27366" x="9175750" y="4219575"/>
          <p14:tracePt t="27374" x="9271000" y="4251325"/>
          <p14:tracePt t="27381" x="9444038" y="4283075"/>
          <p14:tracePt t="27390" x="9539288" y="4283075"/>
          <p14:tracePt t="27397" x="9632950" y="4283075"/>
          <p14:tracePt t="27406" x="9728200" y="4283075"/>
          <p14:tracePt t="27414" x="9855200" y="4267200"/>
          <p14:tracePt t="27421" x="9932988" y="4156075"/>
          <p14:tracePt t="27430" x="9980613" y="4108450"/>
          <p14:tracePt t="27438" x="10028238" y="4044950"/>
          <p14:tracePt t="27446" x="10028238" y="3949700"/>
          <p14:tracePt t="27453" x="10028238" y="3903663"/>
          <p14:tracePt t="27461" x="10059988" y="3840163"/>
          <p14:tracePt t="27470" x="10059988" y="3744913"/>
          <p14:tracePt t="27479" x="10059988" y="3697288"/>
          <p14:tracePt t="27485" x="10059988" y="3665538"/>
          <p14:tracePt t="27494" x="10059988" y="3617913"/>
          <p14:tracePt t="27501" x="10044113" y="3556000"/>
          <p14:tracePt t="27510" x="9996488" y="3508375"/>
          <p14:tracePt t="27518" x="9964738" y="3492500"/>
          <p14:tracePt t="27525" x="9886950" y="3444875"/>
          <p14:tracePt t="27534" x="9791700" y="3444875"/>
          <p14:tracePt t="27542" x="9664700" y="3444875"/>
          <p14:tracePt t="27550" x="9539288" y="3444875"/>
          <p14:tracePt t="27558" x="9364663" y="3444875"/>
          <p14:tracePt t="27565" x="9239250" y="3444875"/>
          <p14:tracePt t="27574" x="9144000" y="3444875"/>
          <p14:tracePt t="27582" x="9080500" y="3444875"/>
          <p14:tracePt t="27590" x="8970963" y="3444875"/>
          <p14:tracePt t="27598" x="8955088" y="3460750"/>
          <p14:tracePt t="27606" x="8939213" y="3492500"/>
          <p14:tracePt t="27613" x="8923338" y="3524250"/>
          <p14:tracePt t="27622" x="8907463" y="3540125"/>
          <p14:tracePt t="27629" x="8907463" y="3587750"/>
          <p14:tracePt t="27638" x="8907463" y="3617913"/>
          <p14:tracePt t="27645" x="8907463" y="3665538"/>
          <p14:tracePt t="27653" x="8907463" y="3760788"/>
          <p14:tracePt t="27662" x="8907463" y="3776663"/>
          <p14:tracePt t="27670" x="8907463" y="3856038"/>
          <p14:tracePt t="27678" x="9048750" y="3949700"/>
          <p14:tracePt t="27686" x="9239250" y="4044950"/>
          <p14:tracePt t="27694" x="9380538" y="4060825"/>
          <p14:tracePt t="27701" x="9601200" y="4092575"/>
          <p14:tracePt t="27710" x="9775825" y="4092575"/>
          <p14:tracePt t="27717" x="10028238" y="4092575"/>
          <p14:tracePt t="27726" x="10155238" y="4092575"/>
          <p14:tracePt t="27734" x="10296525" y="4092575"/>
          <p14:tracePt t="27742" x="10391775" y="4029075"/>
          <p14:tracePt t="27750" x="10502900" y="3919538"/>
          <p14:tracePt t="27766" x="10548938" y="3871913"/>
          <p14:tracePt t="27774" x="10548938" y="3856038"/>
          <p14:tracePt t="27782" x="10548938" y="3824288"/>
          <p14:tracePt t="27790" x="10548938" y="3729038"/>
          <p14:tracePt t="27798" x="10548938" y="3713163"/>
          <p14:tracePt t="27806" x="10548938" y="3697288"/>
          <p14:tracePt t="27814" x="10548938" y="3649663"/>
          <p14:tracePt t="27822" x="10455275" y="3602038"/>
          <p14:tracePt t="27830" x="10375900" y="3524250"/>
          <p14:tracePt t="27837" x="10312400" y="3476625"/>
          <p14:tracePt t="27845" x="10186988" y="3476625"/>
          <p14:tracePt t="27854" x="9996488" y="3444875"/>
          <p14:tracePt t="27862" x="9871075" y="3429000"/>
          <p14:tracePt t="27870" x="9728200" y="3429000"/>
          <p14:tracePt t="27877" x="9523413" y="3429000"/>
          <p14:tracePt t="27885" x="9348788" y="3429000"/>
          <p14:tracePt t="27893" x="9175750" y="3429000"/>
          <p14:tracePt t="27902" x="8891588" y="3429000"/>
          <p14:tracePt t="27911" x="8796338" y="3429000"/>
          <p14:tracePt t="27917" x="8701088" y="3429000"/>
          <p14:tracePt t="27925" x="8591550" y="3429000"/>
          <p14:tracePt t="27934" x="8528050" y="3460750"/>
          <p14:tracePt t="27941" x="8480425" y="3476625"/>
          <p14:tracePt t="27950" x="8464550" y="3524250"/>
          <p14:tracePt t="27958" x="8448675" y="3524250"/>
          <p14:tracePt t="27966" x="8401050" y="3556000"/>
          <p14:tracePt t="27982" x="8401050" y="3602038"/>
          <p14:tracePt t="27990" x="8401050" y="3633788"/>
          <p14:tracePt t="27998" x="8401050" y="3649663"/>
          <p14:tracePt t="28006" x="8401050" y="3744913"/>
          <p14:tracePt t="28013" x="8401050" y="3776663"/>
          <p14:tracePt t="28022" x="8401050" y="3792538"/>
          <p14:tracePt t="28030" x="8401050" y="3840163"/>
          <p14:tracePt t="28037" x="8416925" y="3887788"/>
          <p14:tracePt t="28046" x="8464550" y="3949700"/>
          <p14:tracePt t="28054" x="8512175" y="3997325"/>
          <p14:tracePt t="28062" x="8543925" y="4044950"/>
          <p14:tracePt t="28070" x="8686800" y="4092575"/>
          <p14:tracePt t="28078" x="8907463" y="4124325"/>
          <p14:tracePt t="28086" x="9191625" y="4124325"/>
          <p14:tracePt t="28094" x="9491663" y="4124325"/>
          <p14:tracePt t="28102" x="9823450" y="4124325"/>
          <p14:tracePt t="28110" x="10123488" y="4044950"/>
          <p14:tracePt t="28117" x="10391775" y="3981450"/>
          <p14:tracePt t="28126" x="10502900" y="3919538"/>
          <p14:tracePt t="28134" x="10644188" y="3840163"/>
          <p14:tracePt t="28142" x="10660063" y="3824288"/>
          <p14:tracePt t="28150" x="10707688" y="3776663"/>
          <p14:tracePt t="28158" x="10739438" y="3760788"/>
          <p14:tracePt t="28166" x="10771188" y="3713163"/>
          <p14:tracePt t="28174" x="10771188" y="3697288"/>
          <p14:tracePt t="28182" x="10771188" y="3633788"/>
          <p14:tracePt t="28190" x="10771188" y="3587750"/>
          <p14:tracePt t="28198" x="10771188" y="3524250"/>
          <p14:tracePt t="28205" x="10755313" y="3429000"/>
          <p14:tracePt t="28214" x="10691813" y="3381375"/>
          <p14:tracePt t="28222" x="10644188" y="3333750"/>
          <p14:tracePt t="28230" x="10548938" y="3317875"/>
          <p14:tracePt t="28237" x="10502900" y="3240088"/>
          <p14:tracePt t="28245" x="10455275" y="3224213"/>
          <p14:tracePt t="28254" x="10328275" y="3192463"/>
          <p14:tracePt t="28262" x="10155238" y="3160713"/>
          <p14:tracePt t="28270" x="9932988" y="3160713"/>
          <p14:tracePt t="28278" x="9680575" y="3160713"/>
          <p14:tracePt t="28286" x="9428163" y="3160713"/>
          <p14:tracePt t="28293" x="9175750" y="3160713"/>
          <p14:tracePt t="28301" x="8923338" y="3160713"/>
          <p14:tracePt t="28310" x="8748713" y="3176588"/>
          <p14:tracePt t="28317" x="8559800" y="3240088"/>
          <p14:tracePt t="28325" x="8432800" y="3270250"/>
          <p14:tracePt t="28333" x="8355013" y="3317875"/>
          <p14:tracePt t="28342" x="8307388" y="3317875"/>
          <p14:tracePt t="28366" x="8291513" y="3333750"/>
          <p14:tracePt t="28382" x="8291513" y="3365500"/>
          <p14:tracePt t="28390" x="8291513" y="3429000"/>
          <p14:tracePt t="28398" x="8291513" y="3476625"/>
          <p14:tracePt t="28406" x="8323263" y="3540125"/>
          <p14:tracePt t="28414" x="8370888" y="3587750"/>
          <p14:tracePt t="28422" x="8416925" y="3665538"/>
          <p14:tracePt t="28430" x="8464550" y="3713163"/>
          <p14:tracePt t="28438" x="8480425" y="3729038"/>
          <p14:tracePt t="28445" x="8528050" y="3744913"/>
          <p14:tracePt t="28453" x="8575675" y="3840163"/>
          <p14:tracePt t="28461" x="8639175" y="3887788"/>
          <p14:tracePt t="28469" x="8812213" y="3949700"/>
          <p14:tracePt t="28477" x="8907463" y="3949700"/>
          <p14:tracePt t="28486" x="9001125" y="3965575"/>
          <p14:tracePt t="28494" x="9175750" y="3965575"/>
          <p14:tracePt t="28502" x="9271000" y="3965575"/>
          <p14:tracePt t="28510" x="9364663" y="3965575"/>
          <p14:tracePt t="28518" x="9491663" y="3965575"/>
          <p14:tracePt t="28526" x="9696450" y="3965575"/>
          <p14:tracePt t="28534" x="9823450" y="3965575"/>
          <p14:tracePt t="28542" x="9932988" y="3965575"/>
          <p14:tracePt t="28550" x="10028238" y="3919538"/>
          <p14:tracePt t="28558" x="10075863" y="3919538"/>
          <p14:tracePt t="28565" x="10123488" y="3840163"/>
          <p14:tracePt t="28573" x="10139363" y="3840163"/>
          <p14:tracePt t="28581" x="10155238" y="3824288"/>
          <p14:tracePt t="28607" x="10171113" y="3808413"/>
          <p14:tracePt t="28654" x="10171113" y="3792538"/>
          <p14:tracePt t="28670" x="10171113" y="3776663"/>
          <p14:tracePt t="28678" x="10155238" y="3744913"/>
          <p14:tracePt t="28686" x="10139363" y="3729038"/>
          <p14:tracePt t="28702" x="10123488" y="3697288"/>
          <p14:tracePt t="28726" x="10091738" y="3681413"/>
          <p14:tracePt t="28832" x="10059988" y="3681413"/>
          <p14:tracePt t="29001" x="10012363" y="3681413"/>
          <p14:tracePt t="29032" x="9996488" y="3681413"/>
          <p14:tracePt t="29134" x="9980613" y="3681413"/>
          <p14:tracePt t="29288" x="9964738" y="3681413"/>
          <p14:tracePt t="29328" x="9948863" y="3681413"/>
          <p14:tracePt t="29441" x="9932988" y="3681413"/>
          <p14:tracePt t="29446" x="9886950" y="3681413"/>
          <p14:tracePt t="29463" x="9855200" y="3681413"/>
          <p14:tracePt t="29471" x="9823450" y="3681413"/>
          <p14:tracePt t="29479" x="9807575" y="3681413"/>
          <p14:tracePt t="29486" x="9791700" y="3681413"/>
          <p14:tracePt t="29511" x="9775825" y="3681413"/>
          <p14:tracePt t="29536" x="9744075" y="3681413"/>
          <p14:tracePt t="30041" x="9712325" y="3681413"/>
          <p14:tracePt t="30072" x="9696450" y="3681413"/>
          <p14:tracePt t="30105" x="9680575" y="3681413"/>
          <p14:tracePt t="30135" x="9664700" y="3681413"/>
          <p14:tracePt t="30143" x="9648825" y="3681413"/>
          <p14:tracePt t="30201" x="9632950" y="3681413"/>
          <p14:tracePt t="30295" x="9617075" y="3681413"/>
          <p14:tracePt t="30303" x="9571038" y="3665538"/>
          <p14:tracePt t="30367" x="9555163" y="3665538"/>
          <p14:tracePt t="30375" x="9539288" y="3665538"/>
          <p14:tracePt t="30383" x="9491663" y="3633788"/>
          <p14:tracePt t="30399" x="9459913" y="3633788"/>
          <p14:tracePt t="30407" x="9412288" y="3633788"/>
          <p14:tracePt t="30423" x="9396413" y="3633788"/>
          <p14:tracePt t="30431" x="9380538" y="3633788"/>
          <p14:tracePt t="30447" x="9364663" y="3633788"/>
          <p14:tracePt t="30455" x="9317038" y="3617913"/>
          <p14:tracePt t="30471" x="9301163" y="3617913"/>
          <p14:tracePt t="30479" x="9286875" y="3617913"/>
          <p14:tracePt t="30495" x="9223375" y="3602038"/>
          <p14:tracePt t="30503" x="9207500" y="3602038"/>
          <p14:tracePt t="30569" x="9191625" y="3587750"/>
          <p14:tracePt t="30575" x="9144000" y="3524250"/>
          <p14:tracePt t="30583" x="9080500" y="3476625"/>
          <p14:tracePt t="30591" x="9032875" y="3429000"/>
          <p14:tracePt t="30599" x="8923338" y="3381375"/>
          <p14:tracePt t="30607" x="8859838" y="3349625"/>
          <p14:tracePt t="30615" x="8780463" y="3286125"/>
          <p14:tracePt t="30623" x="8716963" y="3240088"/>
          <p14:tracePt t="30630" x="8607425" y="3160713"/>
          <p14:tracePt t="30639" x="8496300" y="3065463"/>
          <p14:tracePt t="30646" x="8432800" y="3001963"/>
          <p14:tracePt t="30655" x="8355013" y="2922588"/>
          <p14:tracePt t="30662" x="8307388" y="2908300"/>
          <p14:tracePt t="30671" x="8243888" y="2828925"/>
          <p14:tracePt t="30679" x="8212138" y="2733675"/>
          <p14:tracePt t="30687" x="8196263" y="2686050"/>
          <p14:tracePt t="30695" x="8180388" y="2654300"/>
          <p14:tracePt t="30720" x="8148638" y="2622550"/>
          <p14:tracePt t="30735" x="8148638" y="2606675"/>
          <p14:tracePt t="30743" x="8148638" y="2590800"/>
          <p14:tracePt t="30751" x="8148638" y="2528888"/>
          <p14:tracePt t="30759" x="8132763" y="2465388"/>
          <p14:tracePt t="30767" x="8132763" y="2417763"/>
          <p14:tracePt t="30775" x="8101013" y="2322513"/>
          <p14:tracePt t="30783" x="8085138" y="2197100"/>
          <p14:tracePt t="30791" x="8054975" y="2054225"/>
          <p14:tracePt t="30798" x="7991475" y="1911350"/>
          <p14:tracePt t="30807" x="7959725" y="1738313"/>
          <p14:tracePt t="30814" x="7943850" y="1547813"/>
          <p14:tracePt t="30822" x="7880350" y="1454150"/>
          <p14:tracePt t="30830" x="7800975" y="1295400"/>
          <p14:tracePt t="30839" x="7770813" y="1169988"/>
          <p14:tracePt t="30847" x="7723188" y="1090613"/>
          <p14:tracePt t="30855" x="7691438" y="995363"/>
          <p14:tracePt t="30863" x="7675563" y="931863"/>
          <p14:tracePt t="30871" x="7659688" y="854075"/>
          <p14:tracePt t="30879" x="7612063" y="790575"/>
          <p14:tracePt t="30886" x="7580313" y="742950"/>
          <p14:tracePt t="30895" x="7564438" y="695325"/>
          <p14:tracePt t="30902" x="7516813" y="663575"/>
          <p14:tracePt t="30911" x="7500938" y="631825"/>
          <p14:tracePt t="30919" x="7485063" y="600075"/>
          <p14:tracePt t="30926" x="7391400" y="458788"/>
          <p14:tracePt t="30935" x="7375525" y="427038"/>
          <p14:tracePt t="30942" x="7327900" y="315913"/>
          <p14:tracePt t="30950" x="7264400" y="173038"/>
          <p14:tracePt t="30959" x="7200900" y="0"/>
          <p14:tracePt t="31680" x="8339138" y="15875"/>
          <p14:tracePt t="31688" x="8339138" y="79375"/>
          <p14:tracePt t="31695" x="8385175" y="158750"/>
          <p14:tracePt t="31703" x="8401050" y="188913"/>
          <p14:tracePt t="31711" x="8416925" y="284163"/>
          <p14:tracePt t="31720" x="8448675" y="331788"/>
          <p14:tracePt t="31728" x="8464550" y="395288"/>
          <p14:tracePt t="31735" x="8575675" y="568325"/>
          <p14:tracePt t="31743" x="8607425" y="647700"/>
          <p14:tracePt t="31751" x="8655050" y="774700"/>
          <p14:tracePt t="31760" x="8748713" y="931863"/>
          <p14:tracePt t="31767" x="8796338" y="1027113"/>
          <p14:tracePt t="31776" x="8859838" y="1138238"/>
          <p14:tracePt t="31784" x="8907463" y="1231900"/>
          <p14:tracePt t="31792" x="9032875" y="1390650"/>
          <p14:tracePt t="31800" x="9048750" y="1406525"/>
          <p14:tracePt t="31808" x="9112250" y="1547813"/>
          <p14:tracePt t="31816" x="9144000" y="1595438"/>
          <p14:tracePt t="31824" x="9159875" y="1658938"/>
          <p14:tracePt t="31832" x="9191625" y="1738313"/>
          <p14:tracePt t="31839" x="9239250" y="1833563"/>
          <p14:tracePt t="31848" x="9255125" y="1911350"/>
          <p14:tracePt t="31855" x="9286875" y="1974850"/>
          <p14:tracePt t="31863" x="9286875" y="2101850"/>
          <p14:tracePt t="31871" x="9301163" y="2165350"/>
          <p14:tracePt t="31880" x="9332913" y="2274888"/>
          <p14:tracePt t="31887" x="9348788" y="2370138"/>
          <p14:tracePt t="31896" x="9396413" y="2433638"/>
          <p14:tracePt t="31904" x="9428163" y="2528888"/>
          <p14:tracePt t="31912" x="9428163" y="2544763"/>
          <p14:tracePt t="31919" x="9428163" y="2574925"/>
          <p14:tracePt t="31927" x="9444038" y="2590800"/>
          <p14:tracePt t="31936" x="9459913" y="2606675"/>
          <p14:tracePt t="31944" x="9459913" y="2622550"/>
          <p14:tracePt t="31951" x="9459913" y="2638425"/>
          <p14:tracePt t="31960" x="9475788" y="2654300"/>
          <p14:tracePt t="31968" x="9475788" y="2701925"/>
          <p14:tracePt t="31984" x="9507538" y="2733675"/>
          <p14:tracePt t="32008" x="9523413" y="2765425"/>
          <p14:tracePt t="32179" x="9523413" y="2781300"/>
          <p14:tracePt t="32192" x="9459913" y="2765425"/>
          <p14:tracePt t="32200" x="9364663" y="2765425"/>
          <p14:tracePt t="32208" x="9317038" y="2749550"/>
          <p14:tracePt t="32224" x="9301163" y="2749550"/>
          <p14:tracePt t="32232" x="9286875" y="2749550"/>
          <p14:tracePt t="32240" x="9271000" y="2749550"/>
          <p14:tracePt t="32257" x="9239250" y="2749550"/>
          <p14:tracePt t="32263" x="9223375" y="2749550"/>
          <p14:tracePt t="32280" x="9207500" y="2749550"/>
          <p14:tracePt t="32698" x="9191625" y="2749550"/>
          <p14:tracePt t="32704" x="9175750" y="2749550"/>
          <p14:tracePt t="32712" x="9159875" y="2749550"/>
          <p14:tracePt t="32720" x="9144000" y="2749550"/>
          <p14:tracePt t="32728" x="9112250" y="2717800"/>
          <p14:tracePt t="32736" x="9080500" y="2717800"/>
          <p14:tracePt t="32777" x="9064625" y="2717800"/>
          <p14:tracePt t="32784" x="9032875" y="2686050"/>
          <p14:tracePt t="32792" x="9017000" y="2686050"/>
          <p14:tracePt t="32808" x="8986838" y="2670175"/>
          <p14:tracePt t="32817" x="8970963" y="2654300"/>
          <p14:tracePt t="32823" x="8955088" y="2654300"/>
          <p14:tracePt t="32832" x="8923338" y="2654300"/>
          <p14:tracePt t="32840" x="8859838" y="2606675"/>
          <p14:tracePt t="32922" x="8828088" y="2574925"/>
          <p14:tracePt t="32928" x="8828088" y="2497138"/>
          <p14:tracePt t="32936" x="8828088" y="2481263"/>
          <p14:tracePt t="32944" x="8796338" y="2465388"/>
          <p14:tracePt t="32952" x="8796338" y="2433638"/>
          <p14:tracePt t="32959" x="8780463" y="2386013"/>
          <p14:tracePt t="32967" x="8732838" y="2306638"/>
          <p14:tracePt t="32976" x="8732838" y="2274888"/>
          <p14:tracePt t="32984" x="8732838" y="2228850"/>
          <p14:tracePt t="32992" x="8701088" y="2101850"/>
          <p14:tracePt t="32999" x="8686800" y="2054225"/>
          <p14:tracePt t="33008" x="8686800" y="1990725"/>
          <p14:tracePt t="33016" x="8655050" y="1801813"/>
          <p14:tracePt t="33024" x="8639175" y="1722438"/>
          <p14:tracePt t="33031" x="8639175" y="1595438"/>
          <p14:tracePt t="33040" x="8607425" y="1374775"/>
          <p14:tracePt t="33047" x="8575675" y="1200150"/>
          <p14:tracePt t="33056" x="8543925" y="947738"/>
          <p14:tracePt t="33064" x="8512175" y="647700"/>
          <p14:tracePt t="33072" x="8480425" y="395288"/>
          <p14:tracePt t="33079" x="8448675" y="952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6CDDE-17CD-2119-7534-EDDA42EF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IN" sz="3200"/>
              <a:t>TEACHER HOME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67B5A3-FF66-507E-F0AD-545535A9A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IN" sz="2000" dirty="0"/>
              <a:t>After Sign-In the Teacher is directed to the Teacher-home page.</a:t>
            </a:r>
          </a:p>
          <a:p>
            <a:r>
              <a:rPr lang="en-IN" sz="2000" dirty="0"/>
              <a:t>Home page has 2 options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Check profile (Drawer at top right corner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CREATE QUIZ</a:t>
            </a:r>
          </a:p>
          <a:p>
            <a:endParaRPr lang="en-US" sz="2000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2DFA5B-3B73-7FCC-EC96-2B7AA834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036" y="618518"/>
            <a:ext cx="2518206" cy="5596015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951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1"/>
    </mc:Choice>
    <mc:Fallback xmlns="">
      <p:transition spd="slow" advTm="20991"/>
    </mc:Fallback>
  </mc:AlternateContent>
  <p:extLst>
    <p:ext uri="{3A86A75C-4F4B-4683-9AE1-C65F6400EC91}">
      <p14:laserTraceLst xmlns:p14="http://schemas.microsoft.com/office/powerpoint/2010/main">
        <p14:tracePtLst>
          <p14:tracePt t="2429" x="8132763" y="0"/>
          <p14:tracePt t="2436" x="8132763" y="63500"/>
          <p14:tracePt t="2443" x="8132763" y="158750"/>
          <p14:tracePt t="2451" x="8132763" y="188913"/>
          <p14:tracePt t="2459" x="8132763" y="315913"/>
          <p14:tracePt t="2467" x="8132763" y="411163"/>
          <p14:tracePt t="2475" x="8148638" y="615950"/>
          <p14:tracePt t="2483" x="8196263" y="758825"/>
          <p14:tracePt t="2491" x="8259763" y="1058863"/>
          <p14:tracePt t="2499" x="8323263" y="1279525"/>
          <p14:tracePt t="2507" x="8355013" y="1374775"/>
          <p14:tracePt t="2515" x="8480425" y="1611313"/>
          <p14:tracePt t="2523" x="8575675" y="1833563"/>
          <p14:tracePt t="2531" x="8575675" y="1927225"/>
          <p14:tracePt t="2539" x="8623300" y="1990725"/>
          <p14:tracePt t="2556" x="8623300" y="2022475"/>
          <p14:tracePt t="2563" x="8623300" y="2054225"/>
          <p14:tracePt t="2572" x="8623300" y="2070100"/>
          <p14:tracePt t="2579" x="8655050" y="2133600"/>
          <p14:tracePt t="2587" x="8655050" y="2149475"/>
          <p14:tracePt t="2596" x="8670925" y="2197100"/>
          <p14:tracePt t="2603" x="8670925" y="2212975"/>
          <p14:tracePt t="2619" x="8670925" y="2228850"/>
          <p14:tracePt t="2628" x="8670925" y="2243138"/>
          <p14:tracePt t="2635" x="8686800" y="2322513"/>
          <p14:tracePt t="2644" x="8716963" y="2370138"/>
          <p14:tracePt t="2651" x="8732838" y="2386013"/>
          <p14:tracePt t="2659" x="8748713" y="2433638"/>
          <p14:tracePt t="2667" x="8859838" y="2513013"/>
          <p14:tracePt t="2675" x="8955088" y="2560638"/>
          <p14:tracePt t="2691" x="9032875" y="2560638"/>
          <p14:tracePt t="2701" x="9048750" y="2560638"/>
          <p14:tracePt t="2708" x="9064625" y="2560638"/>
          <p14:tracePt t="2715" x="9096375" y="2574925"/>
          <p14:tracePt t="2731" x="9112250" y="2574925"/>
          <p14:tracePt t="2740" x="9144000" y="2574925"/>
          <p14:tracePt t="2747" x="9159875" y="2574925"/>
          <p14:tracePt t="2755" x="9239250" y="2574925"/>
          <p14:tracePt t="2763" x="9332913" y="2574925"/>
          <p14:tracePt t="2771" x="9428163" y="2574925"/>
          <p14:tracePt t="2779" x="9539288" y="2497138"/>
          <p14:tracePt t="2787" x="9664700" y="2465388"/>
          <p14:tracePt t="2795" x="9696450" y="2449513"/>
          <p14:tracePt t="2803" x="9728200" y="2417763"/>
          <p14:tracePt t="2811" x="9744075" y="2401888"/>
          <p14:tracePt t="2819" x="9791700" y="2386013"/>
          <p14:tracePt t="2828" x="9807575" y="2370138"/>
          <p14:tracePt t="2836" x="9823450" y="2354263"/>
          <p14:tracePt t="2843" x="9839325" y="2290763"/>
          <p14:tracePt t="2852" x="9871075" y="2212975"/>
          <p14:tracePt t="2867" x="9871075" y="2197100"/>
          <p14:tracePt t="2876" x="9871075" y="2181225"/>
          <p14:tracePt t="2884" x="9871075" y="2117725"/>
          <p14:tracePt t="2918" x="9871075" y="2101850"/>
          <p14:tracePt t="2931" x="9871075" y="2085975"/>
          <p14:tracePt t="2948" x="9871075" y="2070100"/>
          <p14:tracePt t="2955" x="9839325" y="2054225"/>
          <p14:tracePt t="2972" x="9807575" y="2006600"/>
          <p14:tracePt t="2981" x="9807575" y="1990725"/>
          <p14:tracePt t="2987" x="9807575" y="1958975"/>
          <p14:tracePt t="3003" x="9775825" y="1881188"/>
          <p14:tracePt t="3020" x="9775825" y="1849438"/>
          <p14:tracePt t="3028" x="9775825" y="1833563"/>
          <p14:tracePt t="3035" x="9775825" y="1770063"/>
          <p14:tracePt t="3044" x="9775825" y="1722438"/>
          <p14:tracePt t="3051" x="9775825" y="1658938"/>
          <p14:tracePt t="3059" x="9775825" y="1563688"/>
          <p14:tracePt t="3068" x="9775825" y="1517650"/>
          <p14:tracePt t="3075" x="9775825" y="1485900"/>
          <p14:tracePt t="3083" x="9775825" y="1438275"/>
          <p14:tracePt t="3091" x="9791700" y="1374775"/>
          <p14:tracePt t="3099" x="9839325" y="1295400"/>
          <p14:tracePt t="3109" x="9855200" y="1263650"/>
          <p14:tracePt t="3115" x="9886950" y="1216025"/>
          <p14:tracePt t="3124" x="9902825" y="1169988"/>
          <p14:tracePt t="3287" x="9902825" y="1154113"/>
          <p14:tracePt t="3293" x="9902825" y="1138238"/>
          <p14:tracePt t="3301" x="9902825" y="1122363"/>
          <p14:tracePt t="3350" x="9886950" y="1106488"/>
          <p14:tracePt t="3596" x="9839325" y="1074738"/>
          <p14:tracePt t="3612" x="9807575" y="1074738"/>
          <p14:tracePt t="3620" x="9759950" y="1074738"/>
          <p14:tracePt t="3628" x="9664700" y="1074738"/>
          <p14:tracePt t="3636" x="9571038" y="1074738"/>
          <p14:tracePt t="3644" x="9444038" y="1074738"/>
          <p14:tracePt t="3652" x="9317038" y="1074738"/>
          <p14:tracePt t="3660" x="9223375" y="1074738"/>
          <p14:tracePt t="3668" x="9159875" y="1074738"/>
          <p14:tracePt t="3676" x="9112250" y="1074738"/>
          <p14:tracePt t="3684" x="9080500" y="1074738"/>
          <p14:tracePt t="3692" x="9032875" y="1058863"/>
          <p14:tracePt t="3709" x="9017000" y="1058863"/>
          <p14:tracePt t="3813" x="8970963" y="1058863"/>
          <p14:tracePt t="3820" x="8955088" y="1058863"/>
          <p14:tracePt t="3828" x="8875713" y="1058863"/>
          <p14:tracePt t="3836" x="8828088" y="1058863"/>
          <p14:tracePt t="3844" x="8764588" y="1058863"/>
          <p14:tracePt t="3852" x="8748713" y="1058863"/>
          <p14:tracePt t="3868" x="8701088" y="1074738"/>
          <p14:tracePt t="3876" x="8670925" y="1074738"/>
          <p14:tracePt t="3884" x="8623300" y="1106488"/>
          <p14:tracePt t="3892" x="8528050" y="1122363"/>
          <p14:tracePt t="3900" x="8416925" y="1185863"/>
          <p14:tracePt t="3908" x="8291513" y="1200150"/>
          <p14:tracePt t="3916" x="8148638" y="1200150"/>
          <p14:tracePt t="3924" x="7975600" y="1231900"/>
          <p14:tracePt t="3932" x="7800975" y="1263650"/>
          <p14:tracePt t="3940" x="7659688" y="1295400"/>
          <p14:tracePt t="3948" x="7485063" y="1295400"/>
          <p14:tracePt t="3956" x="7359650" y="1327150"/>
          <p14:tracePt t="3964" x="7280275" y="1343025"/>
          <p14:tracePt t="3972" x="7216775" y="1358900"/>
          <p14:tracePt t="3980" x="7123113" y="1358900"/>
          <p14:tracePt t="3988" x="7075488" y="1358900"/>
          <p14:tracePt t="3996" x="7059613" y="1406525"/>
          <p14:tracePt t="4004" x="7027863" y="1406525"/>
          <p14:tracePt t="4012" x="6980238" y="1406525"/>
          <p14:tracePt t="4028" x="6964363" y="1422400"/>
          <p14:tracePt t="4100" x="6948488" y="1438275"/>
          <p14:tracePt t="4108" x="6932613" y="1470025"/>
          <p14:tracePt t="4116" x="6932613" y="1501775"/>
          <p14:tracePt t="4124" x="6900863" y="1517650"/>
          <p14:tracePt t="4148" x="6900863" y="1533525"/>
          <p14:tracePt t="4228" x="6900863" y="1579563"/>
          <p14:tracePt t="4236" x="6916738" y="1579563"/>
          <p14:tracePt t="4244" x="6964363" y="1579563"/>
          <p14:tracePt t="4252" x="7059613" y="1579563"/>
          <p14:tracePt t="4260" x="7107238" y="1579563"/>
          <p14:tracePt t="4444" x="7154863" y="1563688"/>
          <p14:tracePt t="4453" x="7216775" y="1547813"/>
          <p14:tracePt t="4460" x="7312025" y="1501775"/>
          <p14:tracePt t="4468" x="7423150" y="1438275"/>
          <p14:tracePt t="4476" x="7643813" y="1343025"/>
          <p14:tracePt t="4485" x="7832725" y="1311275"/>
          <p14:tracePt t="4492" x="8085138" y="1216025"/>
          <p14:tracePt t="4500" x="8385175" y="1154113"/>
          <p14:tracePt t="4508" x="8732838" y="1042988"/>
          <p14:tracePt t="4516" x="9032875" y="979488"/>
          <p14:tracePt t="4524" x="9380538" y="947738"/>
          <p14:tracePt t="4532" x="9680575" y="915988"/>
          <p14:tracePt t="4540" x="9855200" y="884238"/>
          <p14:tracePt t="4548" x="9996488" y="854075"/>
          <p14:tracePt t="4564" x="10012363" y="854075"/>
          <p14:tracePt t="4573" x="10028238" y="838200"/>
          <p14:tracePt t="4589" x="10044113" y="838200"/>
          <p14:tracePt t="4918" x="10028238" y="838200"/>
          <p14:tracePt t="4926" x="10012363" y="838200"/>
          <p14:tracePt t="4932" x="9964738" y="838200"/>
          <p14:tracePt t="4940" x="9871075" y="838200"/>
          <p14:tracePt t="4948" x="9775825" y="838200"/>
          <p14:tracePt t="4956" x="9648825" y="868363"/>
          <p14:tracePt t="4964" x="9507538" y="900113"/>
          <p14:tracePt t="4974" x="9207500" y="931863"/>
          <p14:tracePt t="4980" x="8955088" y="963613"/>
          <p14:tracePt t="4988" x="8686800" y="1027113"/>
          <p14:tracePt t="4996" x="8480425" y="1058863"/>
          <p14:tracePt t="5004" x="8259763" y="1058863"/>
          <p14:tracePt t="5012" x="8085138" y="1122363"/>
          <p14:tracePt t="5020" x="7943850" y="1122363"/>
          <p14:tracePt t="5028" x="7739063" y="1122363"/>
          <p14:tracePt t="5037" x="7596188" y="1138238"/>
          <p14:tracePt t="5045" x="7500938" y="1169988"/>
          <p14:tracePt t="5052" x="7407275" y="1169988"/>
          <p14:tracePt t="5060" x="7312025" y="1200150"/>
          <p14:tracePt t="5068" x="7296150" y="1200150"/>
          <p14:tracePt t="5149" x="7280275" y="1200150"/>
          <p14:tracePt t="5157" x="7264400" y="1216025"/>
          <p14:tracePt t="5164" x="7232650" y="1247775"/>
          <p14:tracePt t="5172" x="7216775" y="1263650"/>
          <p14:tracePt t="5180" x="7200900" y="1279525"/>
          <p14:tracePt t="5189" x="7185025" y="1311275"/>
          <p14:tracePt t="5206" x="7169150" y="1343025"/>
          <p14:tracePt t="5221" x="7169150" y="1390650"/>
          <p14:tracePt t="5228" x="7169150" y="1454150"/>
          <p14:tracePt t="5237" x="7169150" y="1470025"/>
          <p14:tracePt t="5253" x="7169150" y="1485900"/>
          <p14:tracePt t="5269" x="7169150" y="1501775"/>
          <p14:tracePt t="5277" x="7169150" y="1517650"/>
          <p14:tracePt t="5286" x="7169150" y="1547813"/>
          <p14:tracePt t="5292" x="7169150" y="1627188"/>
          <p14:tracePt t="5300" x="7200900" y="1674813"/>
          <p14:tracePt t="5309" x="7232650" y="1722438"/>
          <p14:tracePt t="5316" x="7264400" y="1738313"/>
          <p14:tracePt t="5324" x="7296150" y="1754188"/>
          <p14:tracePt t="5333" x="7343775" y="1817688"/>
          <p14:tracePt t="5342" x="7407275" y="1849438"/>
          <p14:tracePt t="5349" x="7454900" y="1849438"/>
          <p14:tracePt t="5358" x="7516813" y="1865313"/>
          <p14:tracePt t="5365" x="7564438" y="1865313"/>
          <p14:tracePt t="5373" x="7612063" y="1865313"/>
          <p14:tracePt t="5381" x="7643813" y="1865313"/>
          <p14:tracePt t="5389" x="7691438" y="1865313"/>
          <p14:tracePt t="5397" x="7723188" y="1865313"/>
          <p14:tracePt t="5405" x="7770813" y="1865313"/>
          <p14:tracePt t="5414" x="7800975" y="1865313"/>
          <p14:tracePt t="5421" x="7848600" y="1865313"/>
          <p14:tracePt t="5429" x="7912100" y="1865313"/>
          <p14:tracePt t="5437" x="7959725" y="1865313"/>
          <p14:tracePt t="5445" x="8023225" y="1817688"/>
          <p14:tracePt t="5453" x="8101013" y="1770063"/>
          <p14:tracePt t="5461" x="8196263" y="1690688"/>
          <p14:tracePt t="5469" x="8307388" y="1643063"/>
          <p14:tracePt t="5478" x="8323263" y="1643063"/>
          <p14:tracePt t="5486" x="8385175" y="1579563"/>
          <p14:tracePt t="5493" x="8464550" y="1547813"/>
          <p14:tracePt t="5502" x="8496300" y="1533525"/>
          <p14:tracePt t="5509" x="8607425" y="1485900"/>
          <p14:tracePt t="5519" x="8639175" y="1454150"/>
          <p14:tracePt t="5525" x="8716963" y="1390650"/>
          <p14:tracePt t="5533" x="8732838" y="1374775"/>
          <p14:tracePt t="5541" x="8796338" y="1327150"/>
          <p14:tracePt t="5558" x="8812213" y="1311275"/>
          <p14:tracePt t="5566" x="8859838" y="1295400"/>
          <p14:tracePt t="5574" x="8875713" y="1263650"/>
          <p14:tracePt t="5581" x="8875713" y="1247775"/>
          <p14:tracePt t="5589" x="8907463" y="1216025"/>
          <p14:tracePt t="5728" x="8955088" y="1216025"/>
          <p14:tracePt t="5734" x="9032875" y="1247775"/>
          <p14:tracePt t="5742" x="9064625" y="1247775"/>
          <p14:tracePt t="5750" x="9112250" y="1247775"/>
          <p14:tracePt t="5757" x="9144000" y="1247775"/>
          <p14:tracePt t="5765" x="9191625" y="1295400"/>
          <p14:tracePt t="5782" x="9207500" y="1311275"/>
          <p14:tracePt t="5789" x="9301163" y="1327150"/>
          <p14:tracePt t="5806" x="9348788" y="1438275"/>
          <p14:tracePt t="5813" x="9364663" y="1470025"/>
          <p14:tracePt t="5821" x="9396413" y="1517650"/>
          <p14:tracePt t="5829" x="9412288" y="1563688"/>
          <p14:tracePt t="5837" x="9428163" y="1627188"/>
          <p14:tracePt t="5845" x="9428163" y="1706563"/>
          <p14:tracePt t="5853" x="9428163" y="1738313"/>
          <p14:tracePt t="5862" x="9428163" y="1833563"/>
          <p14:tracePt t="5869" x="9428163" y="1895475"/>
          <p14:tracePt t="5877" x="9380538" y="2038350"/>
          <p14:tracePt t="5885" x="9271000" y="2117725"/>
          <p14:tracePt t="5893" x="9271000" y="2181225"/>
          <p14:tracePt t="5901" x="9207500" y="2290763"/>
          <p14:tracePt t="5910" x="9159875" y="2386013"/>
          <p14:tracePt t="5917" x="9112250" y="2497138"/>
          <p14:tracePt t="5925" x="9080500" y="2560638"/>
          <p14:tracePt t="5933" x="9017000" y="2638425"/>
          <p14:tracePt t="5941" x="8955088" y="2781300"/>
          <p14:tracePt t="5949" x="8812213" y="2908300"/>
          <p14:tracePt t="5958" x="8575675" y="3097213"/>
          <p14:tracePt t="5965" x="8432800" y="3160713"/>
          <p14:tracePt t="5973" x="8164513" y="3302000"/>
          <p14:tracePt t="5981" x="8054975" y="3381375"/>
          <p14:tracePt t="5989" x="7896225" y="3460750"/>
          <p14:tracePt t="5997" x="7691438" y="3492500"/>
          <p14:tracePt t="6005" x="7612063" y="3571875"/>
          <p14:tracePt t="6014" x="7500938" y="3617913"/>
          <p14:tracePt t="6021" x="7439025" y="3649663"/>
          <p14:tracePt t="6029" x="7359650" y="3697288"/>
          <p14:tracePt t="6037" x="7296150" y="3760788"/>
          <p14:tracePt t="6045" x="7248525" y="3792538"/>
          <p14:tracePt t="6053" x="7232650" y="3808413"/>
          <p14:tracePt t="6069" x="7216775" y="3824288"/>
          <p14:tracePt t="6078" x="7200900" y="3840163"/>
          <p14:tracePt t="6094" x="7185025" y="3856038"/>
          <p14:tracePt t="6174" x="7185025" y="3903663"/>
          <p14:tracePt t="6182" x="7185025" y="3965575"/>
          <p14:tracePt t="6189" x="7185025" y="4029075"/>
          <p14:tracePt t="6197" x="7216775" y="4108450"/>
          <p14:tracePt t="6206" x="7216775" y="4171950"/>
          <p14:tracePt t="6213" x="7232650" y="4267200"/>
          <p14:tracePt t="6221" x="7264400" y="4408488"/>
          <p14:tracePt t="6229" x="7327900" y="4471988"/>
          <p14:tracePt t="6238" x="7359650" y="4551363"/>
          <p14:tracePt t="6245" x="7407275" y="4645025"/>
          <p14:tracePt t="6253" x="7439025" y="4724400"/>
          <p14:tracePt t="6261" x="7454900" y="4756150"/>
          <p14:tracePt t="6269" x="7469188" y="4835525"/>
          <p14:tracePt t="6277" x="7500938" y="4899025"/>
          <p14:tracePt t="6286" x="7500938" y="4946650"/>
          <p14:tracePt t="6293" x="7516813" y="5008563"/>
          <p14:tracePt t="6301" x="7516813" y="5103813"/>
          <p14:tracePt t="6309" x="7516813" y="5151438"/>
          <p14:tracePt t="6317" x="7516813" y="5246688"/>
          <p14:tracePt t="6325" x="7516813" y="5278438"/>
          <p14:tracePt t="6333" x="7532688" y="5294313"/>
          <p14:tracePt t="6341" x="7532688" y="5310188"/>
          <p14:tracePt t="6350" x="7532688" y="5356225"/>
          <p14:tracePt t="6358" x="7532688" y="5387975"/>
          <p14:tracePt t="6365" x="7532688" y="5419725"/>
          <p14:tracePt t="6373" x="7532688" y="5467350"/>
          <p14:tracePt t="6381" x="7532688" y="5499100"/>
          <p14:tracePt t="6390" x="7516813" y="5514975"/>
          <p14:tracePt t="6397" x="7500938" y="5514975"/>
          <p14:tracePt t="6405" x="7485063" y="5530850"/>
          <p14:tracePt t="6472" x="7469188" y="5562600"/>
          <p14:tracePt t="6567" x="7423150" y="5562600"/>
          <p14:tracePt t="6574" x="7375525" y="5530850"/>
          <p14:tracePt t="6581" x="7327900" y="5467350"/>
          <p14:tracePt t="6589" x="7312025" y="5451475"/>
          <p14:tracePt t="6597" x="7296150" y="5435600"/>
          <p14:tracePt t="6605" x="7248525" y="5310188"/>
          <p14:tracePt t="6613" x="7200900" y="5246688"/>
          <p14:tracePt t="6621" x="7154863" y="5135563"/>
          <p14:tracePt t="6629" x="7107238" y="5040313"/>
          <p14:tracePt t="6637" x="7043738" y="4899025"/>
          <p14:tracePt t="6645" x="6964363" y="4787900"/>
          <p14:tracePt t="6653" x="6900863" y="4645025"/>
          <p14:tracePt t="6661" x="6900863" y="4551363"/>
          <p14:tracePt t="6669" x="6900863" y="4392613"/>
          <p14:tracePt t="6677" x="6900863" y="4171950"/>
          <p14:tracePt t="6686" x="6900863" y="4108450"/>
          <p14:tracePt t="6693" x="6900863" y="4013200"/>
          <p14:tracePt t="6702" x="6900863" y="3887788"/>
          <p14:tracePt t="6709" x="6900863" y="3792538"/>
          <p14:tracePt t="6717" x="6932613" y="3729038"/>
          <p14:tracePt t="6725" x="6932613" y="3697288"/>
          <p14:tracePt t="6733" x="6948488" y="3665538"/>
          <p14:tracePt t="6741" x="7011988" y="3540125"/>
          <p14:tracePt t="6758" x="7059613" y="3429000"/>
          <p14:tracePt t="6765" x="7075488" y="3381375"/>
          <p14:tracePt t="6773" x="7138988" y="3286125"/>
          <p14:tracePt t="6781" x="7185025" y="3208338"/>
          <p14:tracePt t="6790" x="7200900" y="3192463"/>
          <p14:tracePt t="6797" x="7216775" y="3160713"/>
          <p14:tracePt t="6806" x="7264400" y="3049588"/>
          <p14:tracePt t="6813" x="7280275" y="3033713"/>
          <p14:tracePt t="6822" x="7327900" y="3001963"/>
          <p14:tracePt t="6830" x="7375525" y="2954338"/>
          <p14:tracePt t="6837" x="7423150" y="2844800"/>
          <p14:tracePt t="6846" x="7439025" y="2813050"/>
          <p14:tracePt t="6853" x="7485063" y="2765425"/>
          <p14:tracePt t="6861" x="7532688" y="2686050"/>
          <p14:tracePt t="6869" x="7580313" y="2638425"/>
          <p14:tracePt t="6877" x="7659688" y="2574925"/>
          <p14:tracePt t="6885" x="7723188" y="2528888"/>
          <p14:tracePt t="6893" x="7770813" y="2449513"/>
          <p14:tracePt t="6902" x="7832725" y="2401888"/>
          <p14:tracePt t="6909" x="7880350" y="2370138"/>
          <p14:tracePt t="6925" x="7927975" y="2322513"/>
          <p14:tracePt t="6933" x="7959725" y="2274888"/>
          <p14:tracePt t="6942" x="7975600" y="2228850"/>
          <p14:tracePt t="6950" x="8023225" y="2181225"/>
          <p14:tracePt t="6957" x="8039100" y="2165350"/>
          <p14:tracePt t="6965" x="8054975" y="2149475"/>
          <p14:tracePt t="6973" x="8054975" y="2133600"/>
          <p14:tracePt t="6981" x="8101013" y="2085975"/>
          <p14:tracePt t="6989" x="8116888" y="2070100"/>
          <p14:tracePt t="6997" x="8132763" y="2054225"/>
          <p14:tracePt t="7005" x="8148638" y="2038350"/>
          <p14:tracePt t="7013" x="8196263" y="1990725"/>
          <p14:tracePt t="7021" x="8212138" y="1974850"/>
          <p14:tracePt t="7029" x="8243888" y="1958975"/>
          <p14:tracePt t="7037" x="8291513" y="1958975"/>
          <p14:tracePt t="7045" x="8355013" y="1881188"/>
          <p14:tracePt t="7054" x="8464550" y="1865313"/>
          <p14:tracePt t="7061" x="8528050" y="1833563"/>
          <p14:tracePt t="7070" x="8591550" y="1817688"/>
          <p14:tracePt t="7077" x="8639175" y="1817688"/>
          <p14:tracePt t="7085" x="8655050" y="1817688"/>
          <p14:tracePt t="7093" x="8686800" y="1817688"/>
          <p14:tracePt t="7109" x="8764588" y="1817688"/>
          <p14:tracePt t="7118" x="8875713" y="1958975"/>
          <p14:tracePt t="7125" x="8891588" y="2038350"/>
          <p14:tracePt t="7133" x="8970963" y="2165350"/>
          <p14:tracePt t="7141" x="9017000" y="2243138"/>
          <p14:tracePt t="7149" x="9048750" y="2370138"/>
          <p14:tracePt t="7158" x="9080500" y="2433638"/>
          <p14:tracePt t="7165" x="9080500" y="2513013"/>
          <p14:tracePt t="7173" x="9096375" y="2638425"/>
          <p14:tracePt t="7181" x="9096375" y="2654300"/>
          <p14:tracePt t="7189" x="9096375" y="2733675"/>
          <p14:tracePt t="7197" x="9128125" y="2828925"/>
          <p14:tracePt t="7206" x="9128125" y="2908300"/>
          <p14:tracePt t="7213" x="9128125" y="3033713"/>
          <p14:tracePt t="7221" x="9128125" y="3097213"/>
          <p14:tracePt t="7229" x="9128125" y="3160713"/>
          <p14:tracePt t="7237" x="9128125" y="3317875"/>
          <p14:tracePt t="7245" x="9048750" y="3476625"/>
          <p14:tracePt t="7253" x="8986838" y="3540125"/>
          <p14:tracePt t="7262" x="8907463" y="3617913"/>
          <p14:tracePt t="7270" x="8748713" y="3744913"/>
          <p14:tracePt t="7277" x="8639175" y="3824288"/>
          <p14:tracePt t="7285" x="8496300" y="3871913"/>
          <p14:tracePt t="7293" x="8432800" y="3871913"/>
          <p14:tracePt t="7301" x="8291513" y="3965575"/>
          <p14:tracePt t="7309" x="8196263" y="3965575"/>
          <p14:tracePt t="7318" x="8070850" y="3981450"/>
          <p14:tracePt t="7325" x="7896225" y="4044950"/>
          <p14:tracePt t="7334" x="7800975" y="4044950"/>
          <p14:tracePt t="7341" x="7659688" y="4076700"/>
          <p14:tracePt t="7349" x="7532688" y="4092575"/>
          <p14:tracePt t="7357" x="7439025" y="4092575"/>
          <p14:tracePt t="7365" x="7312025" y="4124325"/>
          <p14:tracePt t="7373" x="7169150" y="4124325"/>
          <p14:tracePt t="7381" x="7043738" y="4124325"/>
          <p14:tracePt t="7389" x="6948488" y="4124325"/>
          <p14:tracePt t="7398" x="6916738" y="4124325"/>
          <p14:tracePt t="7405" x="6838950" y="4124325"/>
          <p14:tracePt t="7413" x="6807200" y="4124325"/>
          <p14:tracePt t="7421" x="6791325" y="4124325"/>
          <p14:tracePt t="7429" x="6743700" y="4124325"/>
          <p14:tracePt t="7437" x="6680200" y="4124325"/>
          <p14:tracePt t="7446" x="6632575" y="4092575"/>
          <p14:tracePt t="7462" x="6584950" y="4076700"/>
          <p14:tracePt t="7479" x="6569075" y="4060825"/>
          <p14:tracePt t="7487" x="6553200" y="4013200"/>
          <p14:tracePt t="7494" x="6538913" y="3997325"/>
          <p14:tracePt t="7502" x="6523038" y="3981450"/>
          <p14:tracePt t="7510" x="6491288" y="3965575"/>
          <p14:tracePt t="7518" x="6475413" y="3949700"/>
          <p14:tracePt t="7526" x="6443663" y="3919538"/>
          <p14:tracePt t="7534" x="6427788" y="3919538"/>
          <p14:tracePt t="7543" x="6411913" y="3903663"/>
          <p14:tracePt t="7559" x="6380163" y="3887788"/>
          <p14:tracePt t="7566" x="6348413" y="3887788"/>
          <p14:tracePt t="7575" x="6332538" y="3840163"/>
          <p14:tracePt t="7591" x="6316663" y="3824288"/>
          <p14:tracePt t="7615" x="6284913" y="3808413"/>
          <p14:tracePt t="7638" x="6253163" y="3792538"/>
          <p14:tracePt t="7663" x="6238875" y="3776663"/>
          <p14:tracePt t="7679" x="6223000" y="3760788"/>
          <p14:tracePt t="7686" x="6191250" y="3665538"/>
          <p14:tracePt t="7694" x="6191250" y="3649663"/>
          <p14:tracePt t="7703" x="6191250" y="3633788"/>
          <p14:tracePt t="7710" x="6191250" y="3571875"/>
          <p14:tracePt t="7718" x="6191250" y="3556000"/>
          <p14:tracePt t="7726" x="6191250" y="3492500"/>
          <p14:tracePt t="7734" x="6191250" y="3460750"/>
          <p14:tracePt t="7742" x="6191250" y="3413125"/>
          <p14:tracePt t="7750" x="6191250" y="3381375"/>
          <p14:tracePt t="7758" x="6191250" y="3286125"/>
          <p14:tracePt t="7766" x="6207125" y="3176588"/>
          <p14:tracePt t="7774" x="6316663" y="3065463"/>
          <p14:tracePt t="7782" x="6396038" y="3001963"/>
          <p14:tracePt t="7790" x="6459538" y="2954338"/>
          <p14:tracePt t="7799" x="6569075" y="2813050"/>
          <p14:tracePt t="7807" x="6648450" y="2733675"/>
          <p14:tracePt t="7814" x="6791325" y="2654300"/>
          <p14:tracePt t="7822" x="6932613" y="2560638"/>
          <p14:tracePt t="7831" x="7123113" y="2465388"/>
          <p14:tracePt t="7838" x="7312025" y="2401888"/>
          <p14:tracePt t="7846" x="7580313" y="2274888"/>
          <p14:tracePt t="7855" x="7754938" y="2243138"/>
          <p14:tracePt t="7862" x="7975600" y="2181225"/>
          <p14:tracePt t="7870" x="8148638" y="2149475"/>
          <p14:tracePt t="7878" x="8339138" y="2085975"/>
          <p14:tracePt t="7886" x="8528050" y="1990725"/>
          <p14:tracePt t="7894" x="8623300" y="1990725"/>
          <p14:tracePt t="7902" x="8716963" y="1974850"/>
          <p14:tracePt t="7910" x="8812213" y="1943100"/>
          <p14:tracePt t="7918" x="8907463" y="1943100"/>
          <p14:tracePt t="7926" x="8970963" y="1943100"/>
          <p14:tracePt t="7934" x="9017000" y="1943100"/>
          <p14:tracePt t="7942" x="9032875" y="1943100"/>
          <p14:tracePt t="7950" x="9048750" y="1943100"/>
          <p14:tracePt t="7967" x="9080500" y="1943100"/>
          <p14:tracePt t="7983" x="9159875" y="2038350"/>
          <p14:tracePt t="7991" x="9159875" y="2070100"/>
          <p14:tracePt t="7998" x="9191625" y="2165350"/>
          <p14:tracePt t="8006" x="9239250" y="2274888"/>
          <p14:tracePt t="8015" x="9239250" y="2370138"/>
          <p14:tracePt t="8022" x="9239250" y="2560638"/>
          <p14:tracePt t="8030" x="9239250" y="2781300"/>
          <p14:tracePt t="8038" x="9239250" y="2986088"/>
          <p14:tracePt t="8047" x="9207500" y="3128963"/>
          <p14:tracePt t="8054" x="9064625" y="3365500"/>
          <p14:tracePt t="8062" x="8939213" y="3556000"/>
          <p14:tracePt t="8070" x="8859838" y="3697288"/>
          <p14:tracePt t="8079" x="8796338" y="3808413"/>
          <p14:tracePt t="8086" x="8732838" y="3856038"/>
          <p14:tracePt t="8094" x="8655050" y="3919538"/>
          <p14:tracePt t="8102" x="8639175" y="3965575"/>
          <p14:tracePt t="8110" x="8559800" y="4076700"/>
          <p14:tracePt t="8118" x="8512175" y="4108450"/>
          <p14:tracePt t="8126" x="8496300" y="4156075"/>
          <p14:tracePt t="8134" x="8448675" y="4235450"/>
          <p14:tracePt t="8142" x="8401050" y="4297363"/>
          <p14:tracePt t="8150" x="8323263" y="4376738"/>
          <p14:tracePt t="8158" x="8307388" y="4392613"/>
          <p14:tracePt t="8166" x="8243888" y="4456113"/>
          <p14:tracePt t="8175" x="8180388" y="4503738"/>
          <p14:tracePt t="8183" x="8132763" y="4503738"/>
          <p14:tracePt t="8190" x="8054975" y="4551363"/>
          <p14:tracePt t="8198" x="7896225" y="4551363"/>
          <p14:tracePt t="8207" x="7832725" y="4598988"/>
          <p14:tracePt t="8214" x="7675563" y="4598988"/>
          <p14:tracePt t="8222" x="7500938" y="4598988"/>
          <p14:tracePt t="8230" x="7423150" y="4645025"/>
          <p14:tracePt t="8238" x="7296150" y="4645025"/>
          <p14:tracePt t="8246" x="7264400" y="4645025"/>
          <p14:tracePt t="8255" x="7216775" y="4645025"/>
          <p14:tracePt t="8262" x="7091363" y="4598988"/>
          <p14:tracePt t="8270" x="7043738" y="4583113"/>
          <p14:tracePt t="8278" x="7027863" y="4567238"/>
          <p14:tracePt t="8286" x="6980238" y="4551363"/>
          <p14:tracePt t="8294" x="6948488" y="4503738"/>
          <p14:tracePt t="8302" x="6916738" y="4456113"/>
          <p14:tracePt t="8310" x="6900863" y="4440238"/>
          <p14:tracePt t="8318" x="6869113" y="4392613"/>
          <p14:tracePt t="8326" x="6823075" y="4360863"/>
          <p14:tracePt t="8334" x="6791325" y="4251325"/>
          <p14:tracePt t="8342" x="6791325" y="4219575"/>
          <p14:tracePt t="8350" x="6711950" y="4108450"/>
          <p14:tracePt t="8359" x="6696075" y="4044950"/>
          <p14:tracePt t="8366" x="6696075" y="3919538"/>
          <p14:tracePt t="8374" x="6696075" y="3871913"/>
          <p14:tracePt t="8382" x="6696075" y="3713163"/>
          <p14:tracePt t="8391" x="6696075" y="3649663"/>
          <p14:tracePt t="8398" x="6664325" y="3587750"/>
          <p14:tracePt t="8406" x="6664325" y="3540125"/>
          <p14:tracePt t="8415" x="6664325" y="3492500"/>
          <p14:tracePt t="8422" x="6664325" y="3460750"/>
          <p14:tracePt t="8430" x="6664325" y="3365500"/>
          <p14:tracePt t="8446" x="6664325" y="3317875"/>
          <p14:tracePt t="8471" x="6664325" y="3302000"/>
          <p14:tracePt t="8495" x="6664325" y="3286125"/>
          <p14:tracePt t="8511" x="6664325" y="3224213"/>
          <p14:tracePt t="8519" x="6664325" y="3192463"/>
          <p14:tracePt t="8526" x="6727825" y="3113088"/>
          <p14:tracePt t="8534" x="6775450" y="3065463"/>
          <p14:tracePt t="8542" x="6823075" y="2970213"/>
          <p14:tracePt t="8550" x="6838950" y="2954338"/>
          <p14:tracePt t="8558" x="6884988" y="2908300"/>
          <p14:tracePt t="8566" x="6916738" y="2892425"/>
          <p14:tracePt t="8574" x="6948488" y="2876550"/>
          <p14:tracePt t="8582" x="7011988" y="2781300"/>
          <p14:tracePt t="8590" x="7027863" y="2765425"/>
          <p14:tracePt t="8598" x="7091363" y="2733675"/>
          <p14:tracePt t="8614" x="7107238" y="2717800"/>
          <p14:tracePt t="8623" x="7123113" y="2686050"/>
          <p14:tracePt t="8639" x="7154863" y="2638425"/>
          <p14:tracePt t="8646" x="7169150" y="2622550"/>
          <p14:tracePt t="8663" x="7200900" y="2574925"/>
          <p14:tracePt t="8679" x="7248525" y="2544763"/>
          <p14:tracePt t="8686" x="7296150" y="2497138"/>
          <p14:tracePt t="8694" x="7343775" y="2449513"/>
          <p14:tracePt t="8702" x="7439025" y="2401888"/>
          <p14:tracePt t="8710" x="7516813" y="2370138"/>
          <p14:tracePt t="8718" x="7548563" y="2322513"/>
          <p14:tracePt t="8727" x="7627938" y="2306638"/>
          <p14:tracePt t="8734" x="7643813" y="2306638"/>
          <p14:tracePt t="8743" x="7691438" y="2290763"/>
          <p14:tracePt t="8750" x="7739063" y="2212975"/>
          <p14:tracePt t="8758" x="7770813" y="2212975"/>
          <p14:tracePt t="8766" x="7864475" y="2197100"/>
          <p14:tracePt t="8774" x="7975600" y="2133600"/>
          <p14:tracePt t="8782" x="8070850" y="2117725"/>
          <p14:tracePt t="8790" x="8180388" y="2054225"/>
          <p14:tracePt t="8798" x="8275638" y="2006600"/>
          <p14:tracePt t="8806" x="8323263" y="2006600"/>
          <p14:tracePt t="8814" x="8355013" y="2006600"/>
          <p14:tracePt t="8822" x="8370888" y="2006600"/>
          <p14:tracePt t="8993" x="8401050" y="2006600"/>
          <p14:tracePt t="9023" x="8416925" y="2006600"/>
          <p14:tracePt t="9083" x="8432800" y="1990725"/>
          <p14:tracePt t="9086" x="8448675" y="1990725"/>
          <p14:tracePt t="9095" x="8464550" y="1974850"/>
          <p14:tracePt t="9104" x="8480425" y="1974850"/>
          <p14:tracePt t="9111" x="8496300" y="1958975"/>
          <p14:tracePt t="9118" x="8528050" y="1958975"/>
          <p14:tracePt t="9126" x="8575675" y="1927225"/>
          <p14:tracePt t="9135" x="8607425" y="1927225"/>
          <p14:tracePt t="9143" x="8639175" y="1911350"/>
          <p14:tracePt t="9150" x="8686800" y="1895475"/>
          <p14:tracePt t="9158" x="8780463" y="1865313"/>
          <p14:tracePt t="9166" x="8828088" y="1865313"/>
          <p14:tracePt t="9174" x="8891588" y="1865313"/>
          <p14:tracePt t="9182" x="8955088" y="1817688"/>
          <p14:tracePt t="9190" x="8970963" y="1817688"/>
          <p14:tracePt t="9199" x="9001125" y="1817688"/>
          <p14:tracePt t="9206" x="9017000" y="1817688"/>
          <p14:tracePt t="9215" x="9032875" y="1817688"/>
          <p14:tracePt t="9231" x="9048750" y="1817688"/>
          <p14:tracePt t="9273" x="9064625" y="1817688"/>
          <p14:tracePt t="9278" x="9080500" y="1817688"/>
          <p14:tracePt t="9287" x="9096375" y="1817688"/>
          <p14:tracePt t="9302" x="9128125" y="1817688"/>
          <p14:tracePt t="9327" x="9144000" y="1817688"/>
          <p14:tracePt t="9335" x="9159875" y="1817688"/>
          <p14:tracePt t="9342" x="9191625" y="1801813"/>
          <p14:tracePt t="9350" x="9239250" y="1785938"/>
          <p14:tracePt t="9367" x="9301163" y="1785938"/>
          <p14:tracePt t="9374" x="9317038" y="1754188"/>
          <p14:tracePt t="9383" x="9348788" y="1738313"/>
          <p14:tracePt t="9390" x="9364663" y="1722438"/>
          <p14:tracePt t="9398" x="9380538" y="1706563"/>
          <p14:tracePt t="9406" x="9428163" y="1643063"/>
          <p14:tracePt t="9422" x="9459913" y="1595438"/>
          <p14:tracePt t="9430" x="9491663" y="1579563"/>
          <p14:tracePt t="9438" x="9507538" y="1563688"/>
          <p14:tracePt t="9447" x="9539288" y="1547813"/>
          <p14:tracePt t="9462" x="9555163" y="1533525"/>
          <p14:tracePt t="9486" x="9571038" y="1501775"/>
          <p14:tracePt t="9494" x="9617075" y="1470025"/>
          <p14:tracePt t="9502" x="9632950" y="1454150"/>
          <p14:tracePt t="9511" x="9648825" y="1438275"/>
          <p14:tracePt t="9518" x="9680575" y="1390650"/>
          <p14:tracePt t="9526" x="9712325" y="1343025"/>
          <p14:tracePt t="9534" x="9744075" y="1327150"/>
          <p14:tracePt t="9542" x="9759950" y="1263650"/>
          <p14:tracePt t="9550" x="9775825" y="1216025"/>
          <p14:tracePt t="9566" x="9791700" y="1200150"/>
          <p14:tracePt t="9575" x="9823450" y="1169988"/>
          <p14:tracePt t="9599" x="9839325" y="1154113"/>
          <p14:tracePt t="9607" x="9855200" y="1106488"/>
          <p14:tracePt t="9687" x="9871075" y="1106488"/>
          <p14:tracePt t="9695" x="9886950" y="1090613"/>
          <p14:tracePt t="9703" x="9902825" y="1090613"/>
          <p14:tracePt t="9745" x="9948863" y="1074738"/>
          <p14:tracePt t="10130" x="9948863" y="1122363"/>
          <p14:tracePt t="10135" x="9964738" y="1138238"/>
          <p14:tracePt t="10143" x="9964738" y="1185863"/>
          <p14:tracePt t="10152" x="9964738" y="1200150"/>
          <p14:tracePt t="10159" x="9964738" y="1216025"/>
          <p14:tracePt t="10168" x="9964738" y="1231900"/>
          <p14:tracePt t="10175" x="9964738" y="1263650"/>
          <p14:tracePt t="10184" x="9980613" y="1295400"/>
          <p14:tracePt t="10191" x="9980613" y="1311275"/>
          <p14:tracePt t="10216" x="9980613" y="1327150"/>
          <p14:tracePt t="10224" x="9980613" y="1343025"/>
          <p14:tracePt t="10331" x="9964738" y="1358900"/>
          <p14:tracePt t="10335" x="9948863" y="1358900"/>
          <p14:tracePt t="10343" x="9917113" y="1343025"/>
          <p14:tracePt t="10351" x="9886950" y="1327150"/>
          <p14:tracePt t="10360" x="9855200" y="1247775"/>
          <p14:tracePt t="10367" x="9839325" y="1231900"/>
          <p14:tracePt t="10375" x="9807575" y="1169988"/>
          <p14:tracePt t="10383" x="9775825" y="1154113"/>
          <p14:tracePt t="10858" x="9775825" y="1138238"/>
          <p14:tracePt t="10863" x="9791700" y="1138238"/>
          <p14:tracePt t="10871" x="9823450" y="1185863"/>
          <p14:tracePt t="10880" x="9839325" y="1200150"/>
          <p14:tracePt t="10889" x="9886950" y="1263650"/>
          <p14:tracePt t="10904" x="9948863" y="1311275"/>
          <p14:tracePt t="10911" x="9980613" y="1327150"/>
          <p14:tracePt t="11042" x="9964738" y="1327150"/>
          <p14:tracePt t="11049" x="9948863" y="1279525"/>
          <p14:tracePt t="11055" x="9948863" y="1231900"/>
          <p14:tracePt t="11064" x="9948863" y="1200150"/>
          <p14:tracePt t="11071" x="9932988" y="1122363"/>
          <p14:tracePt t="11088" x="9902825" y="1058863"/>
          <p14:tracePt t="11096" x="9902825" y="1042988"/>
          <p14:tracePt t="11104" x="9902825" y="1027113"/>
          <p14:tracePt t="11111" x="9886950" y="1011238"/>
          <p14:tracePt t="11120" x="9886950" y="979488"/>
          <p14:tracePt t="11306" x="9886950" y="963613"/>
          <p14:tracePt t="11386" x="9902825" y="963613"/>
          <p14:tracePt t="11393" x="9948863" y="963613"/>
          <p14:tracePt t="11399" x="9964738" y="963613"/>
          <p14:tracePt t="11434" x="9980613" y="995363"/>
          <p14:tracePt t="11448" x="9980613" y="1011238"/>
          <p14:tracePt t="11456" x="9980613" y="1027113"/>
          <p14:tracePt t="11464" x="9980613" y="1058863"/>
          <p14:tracePt t="11471" x="9980613" y="1074738"/>
          <p14:tracePt t="11538" x="9980613" y="1122363"/>
          <p14:tracePt t="11552" x="9980613" y="1138238"/>
          <p14:tracePt t="11561" x="9964738" y="1154113"/>
          <p14:tracePt t="11567" x="9964738" y="1169988"/>
          <p14:tracePt t="11575" x="9932988" y="1200150"/>
          <p14:tracePt t="11583" x="9917113" y="1231900"/>
          <p14:tracePt t="11608" x="9917113" y="1247775"/>
          <p14:tracePt t="11615" x="9902825" y="1263650"/>
          <p14:tracePt t="12371" x="9948863" y="1247775"/>
          <p14:tracePt t="12409" x="9948863" y="1231900"/>
          <p14:tracePt t="12417" x="9964738" y="1200150"/>
          <p14:tracePt t="12491" x="10012363" y="1169988"/>
          <p14:tracePt t="13075" x="10012363" y="1154113"/>
          <p14:tracePt t="13105" x="9948863" y="1185863"/>
          <p14:tracePt t="13112" x="9917113" y="1231900"/>
          <p14:tracePt t="13120" x="9902825" y="1247775"/>
          <p14:tracePt t="13161" x="9886950" y="1263650"/>
          <p14:tracePt t="13184" x="9871075" y="1295400"/>
          <p14:tracePt t="13192" x="9823450" y="1327150"/>
          <p14:tracePt t="13200" x="9807575" y="1343025"/>
          <p14:tracePt t="13208" x="9791700" y="1358900"/>
          <p14:tracePt t="13216" x="9775825" y="1406525"/>
          <p14:tracePt t="13434" x="9775825" y="1390650"/>
          <p14:tracePt t="13440" x="9775825" y="1374775"/>
          <p14:tracePt t="13449" x="9791700" y="1343025"/>
          <p14:tracePt t="13457" x="9791700" y="1327150"/>
          <p14:tracePt t="13529" x="9791700" y="1311275"/>
          <p14:tracePt t="13553" x="9791700" y="1295400"/>
          <p14:tracePt t="13603" x="9807575" y="1247775"/>
          <p14:tracePt t="13618" x="9807575" y="1231900"/>
          <p14:tracePt t="13641" x="9823450" y="1216025"/>
          <p14:tracePt t="13707" x="9855200" y="1200150"/>
          <p14:tracePt t="13712" x="9871075" y="1185863"/>
          <p14:tracePt t="13720" x="9886950" y="1138238"/>
          <p14:tracePt t="13738" x="9902825" y="1122363"/>
          <p14:tracePt t="13753" x="9948863" y="1090613"/>
          <p14:tracePt t="13777" x="9964738" y="1074738"/>
          <p14:tracePt t="14483" x="9932988" y="1074738"/>
          <p14:tracePt t="14498" x="9917113" y="1074738"/>
          <p14:tracePt t="14506" x="9902825" y="1074738"/>
          <p14:tracePt t="14513" x="9886950" y="1074738"/>
          <p14:tracePt t="14521" x="9871075" y="1090613"/>
          <p14:tracePt t="14537" x="9855200" y="1090613"/>
          <p14:tracePt t="14581" x="9823450" y="1090613"/>
          <p14:tracePt t="14585" x="9807575" y="1106488"/>
          <p14:tracePt t="14618" x="9791700" y="1106488"/>
          <p14:tracePt t="14625" x="9775825" y="1122363"/>
          <p14:tracePt t="14642" x="9759950" y="1122363"/>
          <p14:tracePt t="14649" x="9744075" y="1122363"/>
          <p14:tracePt t="14658" x="9728200" y="1138238"/>
          <p14:tracePt t="14666" x="9680575" y="1138238"/>
          <p14:tracePt t="14673" x="9617075" y="1169988"/>
          <p14:tracePt t="14681" x="9571038" y="1185863"/>
          <p14:tracePt t="14689" x="9523413" y="1216025"/>
          <p14:tracePt t="14697" x="9507538" y="1247775"/>
          <p14:tracePt t="14713" x="9459913" y="1279525"/>
          <p14:tracePt t="14721" x="9444038" y="1279525"/>
          <p14:tracePt t="14729" x="9428163" y="1279525"/>
          <p14:tracePt t="14737" x="9412288" y="1295400"/>
          <p14:tracePt t="14819" x="9396413" y="1295400"/>
          <p14:tracePt t="14833" x="9380538" y="1295400"/>
          <p14:tracePt t="14842" x="9348788" y="1295400"/>
          <p14:tracePt t="14850" x="9332913" y="1295400"/>
          <p14:tracePt t="14858" x="9301163" y="1295400"/>
          <p14:tracePt t="14924" x="9286875" y="1311275"/>
          <p14:tracePt t="14937" x="9223375" y="1358900"/>
          <p14:tracePt t="14945" x="9207500" y="1374775"/>
          <p14:tracePt t="14953" x="9175750" y="1390650"/>
          <p14:tracePt t="14961" x="9159875" y="1390650"/>
          <p14:tracePt t="14969" x="9144000" y="1422400"/>
          <p14:tracePt t="14996" x="9096375" y="1454150"/>
          <p14:tracePt t="15051" x="9080500" y="1470025"/>
          <p14:tracePt t="15058" x="9064625" y="1485900"/>
          <p14:tracePt t="15074" x="9048750" y="1501775"/>
          <p14:tracePt t="15116" x="9032875" y="1501775"/>
          <p14:tracePt t="15130" x="9017000" y="1517650"/>
          <p14:tracePt t="15137" x="8970963" y="1517650"/>
          <p14:tracePt t="15145" x="8955088" y="1533525"/>
          <p14:tracePt t="15153" x="8939213" y="1563688"/>
          <p14:tracePt t="15177" x="8923338" y="1563688"/>
          <p14:tracePt t="15186" x="8907463" y="1595438"/>
          <p14:tracePt t="15193" x="8875713" y="1611313"/>
          <p14:tracePt t="15210" x="8859838" y="1627188"/>
          <p14:tracePt t="15217" x="8843963" y="1627188"/>
          <p14:tracePt t="15225" x="8828088" y="1643063"/>
          <p14:tracePt t="15242" x="8812213" y="1674813"/>
          <p14:tracePt t="15282" x="8796338" y="1706563"/>
          <p14:tracePt t="15308" x="8796338" y="1722438"/>
          <p14:tracePt t="15338" x="8796338" y="1770063"/>
          <p14:tracePt t="15428" x="8796338" y="1785938"/>
          <p14:tracePt t="15434" x="8796338" y="1817688"/>
          <p14:tracePt t="15484" x="8796338" y="1865313"/>
          <p14:tracePt t="15489" x="8796338" y="1881188"/>
          <p14:tracePt t="15499" x="8812213" y="1895475"/>
          <p14:tracePt t="15522" x="8828088" y="1943100"/>
          <p14:tracePt t="15538" x="8875713" y="1958975"/>
          <p14:tracePt t="15545" x="8891588" y="1974850"/>
          <p14:tracePt t="15562" x="8939213" y="1974850"/>
          <p14:tracePt t="15569" x="9001125" y="1974850"/>
          <p14:tracePt t="15578" x="9032875" y="1974850"/>
          <p14:tracePt t="15585" x="9080500" y="1974850"/>
          <p14:tracePt t="15593" x="9144000" y="1974850"/>
          <p14:tracePt t="15602" x="9191625" y="1974850"/>
          <p14:tracePt t="15609" x="9223375" y="1974850"/>
          <p14:tracePt t="15618" x="9271000" y="1974850"/>
          <p14:tracePt t="15625" x="9332913" y="1974850"/>
          <p14:tracePt t="15633" x="9380538" y="1974850"/>
          <p14:tracePt t="15641" x="9396413" y="1974850"/>
          <p14:tracePt t="15649" x="9428163" y="1974850"/>
          <p14:tracePt t="15659" x="9475788" y="1943100"/>
          <p14:tracePt t="15665" x="9523413" y="1927225"/>
          <p14:tracePt t="15673" x="9571038" y="1911350"/>
          <p14:tracePt t="15681" x="9586913" y="1911350"/>
          <p14:tracePt t="15690" x="9617075" y="1881188"/>
          <p14:tracePt t="15698" x="9632950" y="1881188"/>
          <p14:tracePt t="15714" x="9680575" y="1865313"/>
          <p14:tracePt t="15722" x="9696450" y="1865313"/>
          <p14:tracePt t="15738" x="9712325" y="1849438"/>
          <p14:tracePt t="15746" x="9728200" y="1849438"/>
          <p14:tracePt t="15874" x="9759950" y="1833563"/>
          <p14:tracePt t="15890" x="9759950" y="1817688"/>
          <p14:tracePt t="15906" x="9759950" y="1770063"/>
          <p14:tracePt t="15914" x="9759950" y="1754188"/>
          <p14:tracePt t="15988" x="9775825" y="1738313"/>
          <p14:tracePt t="15994" x="9791700" y="1722438"/>
          <p14:tracePt t="16011" x="9823450" y="1674813"/>
          <p14:tracePt t="16018" x="9823450" y="1658938"/>
          <p14:tracePt t="16026" x="9871075" y="1595438"/>
          <p14:tracePt t="16042" x="9886950" y="1579563"/>
          <p14:tracePt t="16051" x="9902825" y="1563688"/>
          <p14:tracePt t="16180" x="9948863" y="1547813"/>
          <p14:tracePt t="16259" x="9964738" y="1547813"/>
          <p14:tracePt t="16266" x="10028238" y="1517650"/>
          <p14:tracePt t="16283" x="10044113" y="1517650"/>
          <p14:tracePt t="16290" x="10059988" y="1501775"/>
          <p14:tracePt t="16373" x="10075863" y="1485900"/>
          <p14:tracePt t="16765" x="10091738" y="1485900"/>
          <p14:tracePt t="16778" x="10123488" y="1485900"/>
          <p14:tracePt t="16795" x="10139363" y="1485900"/>
          <p14:tracePt t="16803" x="10155238" y="1485900"/>
          <p14:tracePt t="17175" x="10171113" y="1485900"/>
          <p14:tracePt t="17178" x="10186988" y="1485900"/>
          <p14:tracePt t="17219" x="10233025" y="1485900"/>
          <p14:tracePt t="17272" x="10248900" y="1563688"/>
          <p14:tracePt t="17274" x="10264775" y="1611313"/>
          <p14:tracePt t="17291" x="10296525" y="1627188"/>
          <p14:tracePt t="17299" x="10328275" y="1643063"/>
          <p14:tracePt t="17306" x="10344150" y="1658938"/>
          <p14:tracePt t="17314" x="10344150" y="1674813"/>
          <p14:tracePt t="17323" x="10360025" y="1690688"/>
          <p14:tracePt t="17454" x="10360025" y="1722438"/>
          <p14:tracePt t="17474" x="10344150" y="1722438"/>
          <p14:tracePt t="17482" x="10328275" y="1722438"/>
          <p14:tracePt t="17490" x="10280650" y="1722438"/>
          <p14:tracePt t="17498" x="10248900" y="1722438"/>
          <p14:tracePt t="17506" x="10233025" y="1722438"/>
          <p14:tracePt t="17514" x="10186988" y="1722438"/>
          <p14:tracePt t="17522" x="10123488" y="1722438"/>
          <p14:tracePt t="17530" x="10075863" y="1722438"/>
          <p14:tracePt t="17538" x="10044113" y="1722438"/>
          <p14:tracePt t="17554" x="9996488" y="1722438"/>
          <p14:tracePt t="17562" x="9980613" y="1722438"/>
          <p14:tracePt t="17613" x="9964738" y="1722438"/>
          <p14:tracePt t="17619" x="9948863" y="1722438"/>
          <p14:tracePt t="17626" x="9932988" y="1722438"/>
          <p14:tracePt t="17634" x="9917113" y="1722438"/>
          <p14:tracePt t="17642" x="9886950" y="1722438"/>
          <p14:tracePt t="17861" x="9855200" y="1722438"/>
          <p14:tracePt t="17866" x="9807575" y="1738313"/>
          <p14:tracePt t="17883" x="9744075" y="1738313"/>
          <p14:tracePt t="17891" x="9648825" y="1785938"/>
          <p14:tracePt t="17900" x="9632950" y="1785938"/>
          <p14:tracePt t="17907" x="9586913" y="1785938"/>
          <p14:tracePt t="17915" x="9571038" y="1785938"/>
          <p14:tracePt t="17922" x="9555163" y="1785938"/>
          <p14:tracePt t="17930" x="9539288" y="1801813"/>
          <p14:tracePt t="18071" x="9491663" y="1801813"/>
          <p14:tracePt t="18116" x="9475788" y="1801813"/>
          <p14:tracePt t="18123" x="9459913" y="1801813"/>
          <p14:tracePt t="18140" x="9444038" y="1817688"/>
          <p14:tracePt t="18148" x="9428163" y="1833563"/>
          <p14:tracePt t="18155" x="9364663" y="1881188"/>
          <p14:tracePt t="18163" x="9317038" y="1895475"/>
          <p14:tracePt t="18172" x="9271000" y="1974850"/>
          <p14:tracePt t="18187" x="9255125" y="2022475"/>
          <p14:tracePt t="18195" x="9223375" y="2054225"/>
          <p14:tracePt t="18204" x="9207500" y="2070100"/>
          <p14:tracePt t="18211" x="9191625" y="2117725"/>
          <p14:tracePt t="18219" x="9159875" y="2212975"/>
          <p14:tracePt t="18227" x="9159875" y="2228850"/>
          <p14:tracePt t="18236" x="9144000" y="2290763"/>
          <p14:tracePt t="18243" x="9128125" y="2370138"/>
          <p14:tracePt t="18251" x="9128125" y="2433638"/>
          <p14:tracePt t="18260" x="9096375" y="2449513"/>
          <p14:tracePt t="18268" x="9080500" y="2513013"/>
          <p14:tracePt t="18276" x="9080500" y="2574925"/>
          <p14:tracePt t="18283" x="9064625" y="2622550"/>
          <p14:tracePt t="18291" x="9064625" y="2638425"/>
          <p14:tracePt t="18299" x="9064625" y="2670175"/>
          <p14:tracePt t="18308" x="9032875" y="2749550"/>
          <p14:tracePt t="18315" x="9032875" y="2781300"/>
          <p14:tracePt t="18323" x="9032875" y="2828925"/>
          <p14:tracePt t="18331" x="9017000" y="2876550"/>
          <p14:tracePt t="18339" x="9017000" y="2938463"/>
          <p14:tracePt t="18347" x="9017000" y="3001963"/>
          <p14:tracePt t="18355" x="9017000" y="3049588"/>
          <p14:tracePt t="18363" x="8986838" y="3144838"/>
          <p14:tracePt t="18371" x="8986838" y="3160713"/>
          <p14:tracePt t="18379" x="8955088" y="3224213"/>
          <p14:tracePt t="18387" x="8955088" y="3270250"/>
          <p14:tracePt t="18395" x="8923338" y="3333750"/>
          <p14:tracePt t="18403" x="8923338" y="3397250"/>
          <p14:tracePt t="18411" x="8907463" y="3476625"/>
          <p14:tracePt t="18419" x="8859838" y="3540125"/>
          <p14:tracePt t="18427" x="8812213" y="3617913"/>
          <p14:tracePt t="18435" x="8764588" y="3681413"/>
          <p14:tracePt t="18443" x="8701088" y="3808413"/>
          <p14:tracePt t="18451" x="8686800" y="3856038"/>
          <p14:tracePt t="18459" x="8639175" y="3887788"/>
          <p14:tracePt t="18467" x="8496300" y="4013200"/>
          <p14:tracePt t="18475" x="8464550" y="4013200"/>
          <p14:tracePt t="18483" x="8385175" y="4044950"/>
          <p14:tracePt t="18491" x="8323263" y="4092575"/>
          <p14:tracePt t="18499" x="8259763" y="4108450"/>
          <p14:tracePt t="18507" x="8212138" y="4108450"/>
          <p14:tracePt t="18515" x="8148638" y="4140200"/>
          <p14:tracePt t="18523" x="8101013" y="4140200"/>
          <p14:tracePt t="18531" x="8085138" y="4140200"/>
          <p14:tracePt t="18540" x="8070850" y="4140200"/>
          <p14:tracePt t="18547" x="8023225" y="4140200"/>
          <p14:tracePt t="18556" x="7991475" y="4140200"/>
          <p14:tracePt t="18564" x="7943850" y="4140200"/>
          <p14:tracePt t="18572" x="7927975" y="4140200"/>
          <p14:tracePt t="18580" x="7864475" y="4140200"/>
          <p14:tracePt t="18587" x="7800975" y="4108450"/>
          <p14:tracePt t="18595" x="7754938" y="4060825"/>
          <p14:tracePt t="18612" x="7739063" y="4029075"/>
          <p14:tracePt t="18619" x="7739063" y="3949700"/>
          <p14:tracePt t="18628" x="7739063" y="3887788"/>
          <p14:tracePt t="18636" x="7739063" y="3792538"/>
          <p14:tracePt t="18643" x="7739063" y="3697288"/>
          <p14:tracePt t="18652" x="7800975" y="3556000"/>
          <p14:tracePt t="18659" x="7848600" y="3492500"/>
          <p14:tracePt t="18668" x="7912100" y="3444875"/>
          <p14:tracePt t="18676" x="7991475" y="3333750"/>
          <p14:tracePt t="18684" x="8101013" y="3255963"/>
          <p14:tracePt t="18691" x="8180388" y="3208338"/>
          <p14:tracePt t="18699" x="8243888" y="3208338"/>
          <p14:tracePt t="18708" x="8259763" y="3192463"/>
          <p14:tracePt t="18715" x="8275638" y="3192463"/>
          <p14:tracePt t="18724" x="8291513" y="3192463"/>
          <p14:tracePt t="18731" x="8307388" y="3192463"/>
          <p14:tracePt t="18747" x="8370888" y="3192463"/>
          <p14:tracePt t="18755" x="8448675" y="3224213"/>
          <p14:tracePt t="18763" x="8496300" y="3349625"/>
          <p14:tracePt t="18771" x="8528050" y="3492500"/>
          <p14:tracePt t="18779" x="8559800" y="3633788"/>
          <p14:tracePt t="18787" x="8623300" y="3808413"/>
          <p14:tracePt t="18795" x="8623300" y="3981450"/>
          <p14:tracePt t="18803" x="8623300" y="4108450"/>
          <p14:tracePt t="18811" x="8623300" y="4203700"/>
          <p14:tracePt t="18820" x="8623300" y="4251325"/>
          <p14:tracePt t="18828" x="8623300" y="4344988"/>
          <p14:tracePt t="18835" x="8607425" y="4440238"/>
          <p14:tracePt t="18843" x="8559800" y="4487863"/>
          <p14:tracePt t="18852" x="8512175" y="4551363"/>
          <p14:tracePt t="18859" x="8448675" y="4598988"/>
          <p14:tracePt t="18867" x="8401050" y="4629150"/>
          <p14:tracePt t="18875" x="8385175" y="4629150"/>
          <p14:tracePt t="18883" x="8339138" y="4629150"/>
          <p14:tracePt t="18892" x="8307388" y="4629150"/>
          <p14:tracePt t="18899" x="8243888" y="4629150"/>
          <p14:tracePt t="18907" x="8196263" y="4629150"/>
          <p14:tracePt t="18915" x="8132763" y="4629150"/>
          <p14:tracePt t="18923" x="8054975" y="4614863"/>
          <p14:tracePt t="18931" x="7959725" y="4535488"/>
          <p14:tracePt t="18940" x="7912100" y="4519613"/>
          <p14:tracePt t="18947" x="7864475" y="4503738"/>
          <p14:tracePt t="18955" x="7800975" y="4471988"/>
          <p14:tracePt t="18963" x="7754938" y="4424363"/>
          <p14:tracePt t="18971" x="7739063" y="4408488"/>
          <p14:tracePt t="18979" x="7723188" y="4392613"/>
          <p14:tracePt t="18995" x="7691438" y="4360863"/>
          <p14:tracePt t="19003" x="7691438" y="4329113"/>
          <p14:tracePt t="19011" x="7691438" y="4313238"/>
          <p14:tracePt t="19019" x="7675563" y="4283075"/>
          <p14:tracePt t="19027" x="7659688" y="4267200"/>
          <p14:tracePt t="19204" x="7643813" y="4267200"/>
          <p14:tracePt t="19211" x="7627938" y="4267200"/>
          <p14:tracePt t="19219" x="7612063" y="4283075"/>
          <p14:tracePt t="19228" x="7596188" y="4297363"/>
          <p14:tracePt t="19236" x="7564438" y="4344988"/>
          <p14:tracePt t="19243" x="7469188" y="4408488"/>
          <p14:tracePt t="19251" x="7312025" y="4535488"/>
          <p14:tracePt t="19259" x="7123113" y="4692650"/>
          <p14:tracePt t="19268" x="6916738" y="4899025"/>
          <p14:tracePt t="19275" x="6743700" y="4992688"/>
          <p14:tracePt t="19283" x="6538913" y="5183188"/>
          <p14:tracePt t="19291" x="6223000" y="5387975"/>
          <p14:tracePt t="19299" x="6000750" y="5562600"/>
          <p14:tracePt t="19307" x="5764213" y="5719763"/>
          <p14:tracePt t="19315" x="5575300" y="5894388"/>
          <p14:tracePt t="19323" x="5464175" y="5973763"/>
          <p14:tracePt t="19331" x="5307013" y="6083300"/>
          <p14:tracePt t="19339" x="5259388" y="6115050"/>
          <p14:tracePt t="19347" x="5227638" y="6130925"/>
          <p14:tracePt t="19406" x="5227638" y="6083300"/>
          <p14:tracePt t="19413" x="5227638" y="5926138"/>
          <p14:tracePt t="19420" x="5227638" y="5703888"/>
          <p14:tracePt t="19428" x="5227638" y="5578475"/>
          <p14:tracePt t="19435" x="5227638" y="5451475"/>
          <p14:tracePt t="19443" x="5227638" y="5230813"/>
          <p14:tracePt t="19451" x="5227638" y="5056188"/>
          <p14:tracePt t="19459" x="5227638" y="4930775"/>
          <p14:tracePt t="19468" x="5180013" y="4629150"/>
          <p14:tracePt t="19476" x="5116513" y="4408488"/>
          <p14:tracePt t="19483" x="5084763" y="4108450"/>
          <p14:tracePt t="19492" x="5053013" y="3760788"/>
          <p14:tracePt t="19499" x="4991100" y="3381375"/>
          <p14:tracePt t="19508" x="4991100" y="3081338"/>
          <p14:tracePt t="19515" x="4991100" y="2670175"/>
          <p14:tracePt t="19524" x="4991100" y="2212975"/>
          <p14:tracePt t="19531" x="4991100" y="1643063"/>
          <p14:tracePt t="19539" x="4991100" y="1122363"/>
          <p14:tracePt t="19548" x="4991100" y="506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2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4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9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0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DD168B-A1D9-A4F3-90AE-9CF24EAF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88" y="-4746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1. TEACHER PROFILE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1F4DF-543C-18BA-BFA3-446C28B4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215" y="1129653"/>
            <a:ext cx="2300497" cy="511221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194D4-C690-AD11-0B65-FDB85EC41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945" y="1192667"/>
            <a:ext cx="2370371" cy="526749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A3C49A-F1C2-2E52-7A1D-50A44FD97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362" y="1256647"/>
            <a:ext cx="2295158" cy="510035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223264-A670-71C5-8575-AA311BBCB00B}"/>
              </a:ext>
            </a:extLst>
          </p:cNvPr>
          <p:cNvSpPr/>
          <p:nvPr/>
        </p:nvSpPr>
        <p:spPr>
          <a:xfrm>
            <a:off x="3587823" y="4333946"/>
            <a:ext cx="1698552" cy="295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FD806C-61B3-7CAD-9A70-90761791EF29}"/>
              </a:ext>
            </a:extLst>
          </p:cNvPr>
          <p:cNvSpPr/>
          <p:nvPr/>
        </p:nvSpPr>
        <p:spPr>
          <a:xfrm>
            <a:off x="6177749" y="4539279"/>
            <a:ext cx="1707437" cy="403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2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90"/>
    </mc:Choice>
    <mc:Fallback xmlns="">
      <p:transition spd="slow" advTm="78490"/>
    </mc:Fallback>
  </mc:AlternateContent>
  <p:extLst>
    <p:ext uri="{3A86A75C-4F4B-4683-9AE1-C65F6400EC91}">
      <p14:laserTraceLst xmlns:p14="http://schemas.microsoft.com/office/powerpoint/2010/main">
        <p14:tracePtLst>
          <p14:tracePt t="2546" x="4527550" y="6286500"/>
          <p14:tracePt t="2854" x="3159125" y="6289675"/>
          <p14:tracePt t="2862" x="3379788" y="5942013"/>
          <p14:tracePt t="2870" x="3536950" y="5672138"/>
          <p14:tracePt t="2878" x="3790950" y="5310188"/>
          <p14:tracePt t="2886" x="3995738" y="4962525"/>
          <p14:tracePt t="2894" x="4168775" y="4645025"/>
          <p14:tracePt t="2902" x="4279900" y="4344988"/>
          <p14:tracePt t="2910" x="4375150" y="4124325"/>
          <p14:tracePt t="2918" x="4406900" y="3935413"/>
          <p14:tracePt t="2926" x="4468813" y="3760788"/>
          <p14:tracePt t="2934" x="4468813" y="3633788"/>
          <p14:tracePt t="2942" x="4468813" y="3556000"/>
          <p14:tracePt t="2950" x="4468813" y="3524250"/>
          <p14:tracePt t="2958" x="4468813" y="3508375"/>
          <p14:tracePt t="2991" x="4468813" y="3444875"/>
          <p14:tracePt t="3007" x="4452938" y="3429000"/>
          <p14:tracePt t="3014" x="4452938" y="3397250"/>
          <p14:tracePt t="3022" x="4437063" y="3381375"/>
          <p14:tracePt t="3030" x="4437063" y="3365500"/>
          <p14:tracePt t="3046" x="4406900" y="3302000"/>
          <p14:tracePt t="3053" x="4375150" y="3255963"/>
          <p14:tracePt t="3062" x="4343400" y="3255963"/>
          <p14:tracePt t="3070" x="4295775" y="3240088"/>
          <p14:tracePt t="3078" x="4248150" y="3240088"/>
          <p14:tracePt t="3086" x="4216400" y="3240088"/>
          <p14:tracePt t="3094" x="4168775" y="3224213"/>
          <p14:tracePt t="3102" x="4152900" y="3224213"/>
          <p14:tracePt t="3110" x="4137025" y="3208338"/>
          <p14:tracePt t="3119" x="4121150" y="3176588"/>
          <p14:tracePt t="3126" x="4106863" y="3144838"/>
          <p14:tracePt t="3134" x="4075113" y="3081338"/>
          <p14:tracePt t="3142" x="4059238" y="3001963"/>
          <p14:tracePt t="3150" x="3979863" y="2908300"/>
          <p14:tracePt t="3158" x="3948113" y="2797175"/>
          <p14:tracePt t="3166" x="3900488" y="2733675"/>
          <p14:tracePt t="3174" x="3852863" y="2638425"/>
          <p14:tracePt t="3182" x="3775075" y="2528888"/>
          <p14:tracePt t="3190" x="3679825" y="2370138"/>
          <p14:tracePt t="3198" x="3632200" y="2274888"/>
          <p14:tracePt t="3206" x="3568700" y="2133600"/>
          <p14:tracePt t="3214" x="3490913" y="1974850"/>
          <p14:tracePt t="3222" x="3459163" y="1801813"/>
          <p14:tracePt t="3230" x="3427413" y="1706563"/>
          <p14:tracePt t="3238" x="3363913" y="1517650"/>
          <p14:tracePt t="3246" x="3363913" y="1422400"/>
          <p14:tracePt t="3254" x="3348038" y="1295400"/>
          <p14:tracePt t="3262" x="3316288" y="1200150"/>
          <p14:tracePt t="3270" x="3316288" y="1106488"/>
          <p14:tracePt t="3278" x="3316288" y="1042988"/>
          <p14:tracePt t="3286" x="3316288" y="995363"/>
          <p14:tracePt t="3294" x="3316288" y="963613"/>
          <p14:tracePt t="3302" x="3316288" y="915988"/>
          <p14:tracePt t="3318" x="3316288" y="900113"/>
          <p14:tracePt t="3343" x="3316288" y="884238"/>
          <p14:tracePt t="3392" x="3316288" y="868363"/>
          <p14:tracePt t="3424" x="3332163" y="868363"/>
          <p14:tracePt t="3430" x="3332163" y="1011238"/>
          <p14:tracePt t="3438" x="3332163" y="1138238"/>
          <p14:tracePt t="3446" x="3332163" y="1311275"/>
          <p14:tracePt t="3454" x="3332163" y="1485900"/>
          <p14:tracePt t="3462" x="3332163" y="1579563"/>
          <p14:tracePt t="3470" x="3332163" y="1674813"/>
          <p14:tracePt t="3477" x="3332163" y="1770063"/>
          <p14:tracePt t="3486" x="3332163" y="1801813"/>
          <p14:tracePt t="3494" x="3332163" y="1927225"/>
          <p14:tracePt t="3502" x="3332163" y="1974850"/>
          <p14:tracePt t="3510" x="3332163" y="2101850"/>
          <p14:tracePt t="3518" x="3332163" y="2165350"/>
          <p14:tracePt t="3525" x="3332163" y="2228850"/>
          <p14:tracePt t="3534" x="3332163" y="2290763"/>
          <p14:tracePt t="3542" x="3332163" y="2370138"/>
          <p14:tracePt t="3549" x="3332163" y="2386013"/>
          <p14:tracePt t="3558" x="3332163" y="2401888"/>
          <p14:tracePt t="3574" x="3332163" y="2417763"/>
          <p14:tracePt t="3582" x="3332163" y="2433638"/>
          <p14:tracePt t="3598" x="3332163" y="2481263"/>
          <p14:tracePt t="3727" x="3332163" y="2417763"/>
          <p14:tracePt t="3734" x="3332163" y="2354263"/>
          <p14:tracePt t="3742" x="3332163" y="2259013"/>
          <p14:tracePt t="3750" x="3332163" y="2228850"/>
          <p14:tracePt t="3758" x="3332163" y="2181225"/>
          <p14:tracePt t="3766" x="3332163" y="2165350"/>
          <p14:tracePt t="3774" x="3332163" y="2101850"/>
          <p14:tracePt t="3782" x="3332163" y="2085975"/>
          <p14:tracePt t="3790" x="3332163" y="2038350"/>
          <p14:tracePt t="3798" x="3332163" y="2022475"/>
          <p14:tracePt t="3806" x="3332163" y="1990725"/>
          <p14:tracePt t="3814" x="3332163" y="1927225"/>
          <p14:tracePt t="3822" x="3332163" y="1881188"/>
          <p14:tracePt t="3830" x="3332163" y="1785938"/>
          <p14:tracePt t="3838" x="3332163" y="1722438"/>
          <p14:tracePt t="3846" x="3332163" y="1674813"/>
          <p14:tracePt t="3862" x="3332163" y="1643063"/>
          <p14:tracePt t="3878" x="3363913" y="1627188"/>
          <p14:tracePt t="3894" x="3379788" y="1579563"/>
          <p14:tracePt t="4072" x="3395663" y="1579563"/>
          <p14:tracePt t="4078" x="3459163" y="1611313"/>
          <p14:tracePt t="4086" x="3521075" y="1627188"/>
          <p14:tracePt t="4095" x="3536950" y="1643063"/>
          <p14:tracePt t="4101" x="3584575" y="1706563"/>
          <p14:tracePt t="4110" x="3648075" y="1738313"/>
          <p14:tracePt t="4118" x="3695700" y="1754188"/>
          <p14:tracePt t="4126" x="3711575" y="1770063"/>
          <p14:tracePt t="4134" x="3727450" y="1785938"/>
          <p14:tracePt t="4142" x="3790950" y="1833563"/>
          <p14:tracePt t="4150" x="3821113" y="1849438"/>
          <p14:tracePt t="4158" x="3836988" y="1911350"/>
          <p14:tracePt t="4174" x="3836988" y="1927225"/>
          <p14:tracePt t="4183" x="3836988" y="1943100"/>
          <p14:tracePt t="4232" x="3836988" y="1958975"/>
          <p14:tracePt t="4238" x="3836988" y="1990725"/>
          <p14:tracePt t="4246" x="3836988" y="2022475"/>
          <p14:tracePt t="4254" x="3836988" y="2070100"/>
          <p14:tracePt t="4262" x="3806825" y="2133600"/>
          <p14:tracePt t="4270" x="3790950" y="2149475"/>
          <p14:tracePt t="4278" x="3775075" y="2165350"/>
          <p14:tracePt t="4286" x="3743325" y="2181225"/>
          <p14:tracePt t="4294" x="3727450" y="2181225"/>
          <p14:tracePt t="4302" x="3695700" y="2212975"/>
          <p14:tracePt t="4309" x="3648075" y="2259013"/>
          <p14:tracePt t="4318" x="3584575" y="2259013"/>
          <p14:tracePt t="4325" x="3505200" y="2274888"/>
          <p14:tracePt t="4335" x="3379788" y="2306638"/>
          <p14:tracePt t="4341" x="3316288" y="2306638"/>
          <p14:tracePt t="4350" x="3300413" y="2306638"/>
          <p14:tracePt t="4392" x="3252788" y="2274888"/>
          <p14:tracePt t="4400" x="3252788" y="2181225"/>
          <p14:tracePt t="4406" x="3252788" y="2054225"/>
          <p14:tracePt t="4414" x="3252788" y="1958975"/>
          <p14:tracePt t="4421" x="3252788" y="1833563"/>
          <p14:tracePt t="4430" x="3268663" y="1738313"/>
          <p14:tracePt t="4438" x="3316288" y="1595438"/>
          <p14:tracePt t="4445" x="3395663" y="1485900"/>
          <p14:tracePt t="4454" x="3521075" y="1295400"/>
          <p14:tracePt t="4463" x="3600450" y="1216025"/>
          <p14:tracePt t="4470" x="3679825" y="1154113"/>
          <p14:tracePt t="4478" x="3727450" y="1074738"/>
          <p14:tracePt t="4486" x="3743325" y="1058863"/>
          <p14:tracePt t="4493" x="3759200" y="1058863"/>
          <p14:tracePt t="4608" x="3775075" y="1058863"/>
          <p14:tracePt t="4615" x="3743325" y="1138238"/>
          <p14:tracePt t="4623" x="3727450" y="1169988"/>
          <p14:tracePt t="4630" x="3711575" y="1200150"/>
          <p14:tracePt t="4639" x="3663950" y="1231900"/>
          <p14:tracePt t="4646" x="3648075" y="1279525"/>
          <p14:tracePt t="4654" x="3632200" y="1295400"/>
          <p14:tracePt t="4679" x="3584575" y="1311275"/>
          <p14:tracePt t="4687" x="3568700" y="1311275"/>
          <p14:tracePt t="4695" x="3536950" y="1327150"/>
          <p14:tracePt t="4703" x="3459163" y="1358900"/>
          <p14:tracePt t="4711" x="3443288" y="1358900"/>
          <p14:tracePt t="4719" x="3379788" y="1374775"/>
          <p14:tracePt t="4726" x="3363913" y="1390650"/>
          <p14:tracePt t="4735" x="3348038" y="1390650"/>
          <p14:tracePt t="4759" x="3332163" y="1422400"/>
          <p14:tracePt t="4767" x="3284538" y="1454150"/>
          <p14:tracePt t="4775" x="3205163" y="1563688"/>
          <p14:tracePt t="4783" x="3127375" y="1706563"/>
          <p14:tracePt t="4791" x="3063875" y="1817688"/>
          <p14:tracePt t="4799" x="3048000" y="1943100"/>
          <p14:tracePt t="4807" x="3000375" y="2022475"/>
          <p14:tracePt t="4815" x="3000375" y="2054225"/>
          <p14:tracePt t="4823" x="3000375" y="2149475"/>
          <p14:tracePt t="4830" x="2984500" y="2165350"/>
          <p14:tracePt t="4839" x="2984500" y="2197100"/>
          <p14:tracePt t="4847" x="2984500" y="2228850"/>
          <p14:tracePt t="4854" x="2984500" y="2274888"/>
          <p14:tracePt t="4863" x="2984500" y="2338388"/>
          <p14:tracePt t="4871" x="2984500" y="2401888"/>
          <p14:tracePt t="4879" x="2984500" y="2449513"/>
          <p14:tracePt t="4886" x="3032125" y="2544763"/>
          <p14:tracePt t="4895" x="3048000" y="2560638"/>
          <p14:tracePt t="4903" x="3063875" y="2574925"/>
          <p14:tracePt t="4911" x="3111500" y="2606675"/>
          <p14:tracePt t="4918" x="3143250" y="2606675"/>
          <p14:tracePt t="4927" x="3190875" y="2606675"/>
          <p14:tracePt t="4934" x="3236913" y="2606675"/>
          <p14:tracePt t="4943" x="3252788" y="2606675"/>
          <p14:tracePt t="4950" x="3268663" y="2606675"/>
          <p14:tracePt t="4959" x="3284538" y="2606675"/>
          <p14:tracePt t="4967" x="3300413" y="2560638"/>
          <p14:tracePt t="4975" x="3332163" y="2513013"/>
          <p14:tracePt t="4984" x="3332163" y="2497138"/>
          <p14:tracePt t="4991" x="3332163" y="2465388"/>
          <p14:tracePt t="4999" x="3332163" y="2417763"/>
          <p14:tracePt t="5006" x="3332163" y="2354263"/>
          <p14:tracePt t="5014" x="3332163" y="2290763"/>
          <p14:tracePt t="5031" x="3332163" y="2243138"/>
          <p14:tracePt t="5039" x="3332163" y="2117725"/>
          <p14:tracePt t="5047" x="3316288" y="2070100"/>
          <p14:tracePt t="5055" x="3268663" y="2006600"/>
          <p14:tracePt t="5062" x="3252788" y="1958975"/>
          <p14:tracePt t="5071" x="3205163" y="1911350"/>
          <p14:tracePt t="5078" x="3190875" y="1895475"/>
          <p14:tracePt t="5087" x="3095625" y="1849438"/>
          <p14:tracePt t="5095" x="3032125" y="1849438"/>
          <p14:tracePt t="5102" x="2968625" y="1833563"/>
          <p14:tracePt t="5111" x="2921000" y="1833563"/>
          <p14:tracePt t="5118" x="2890838" y="1833563"/>
          <p14:tracePt t="5135" x="2843213" y="1833563"/>
          <p14:tracePt t="5185" x="2827338" y="1833563"/>
          <p14:tracePt t="5192" x="2811463" y="1833563"/>
          <p14:tracePt t="5199" x="2747963" y="1849438"/>
          <p14:tracePt t="5207" x="2700338" y="1881188"/>
          <p14:tracePt t="5215" x="2652713" y="1943100"/>
          <p14:tracePt t="5223" x="2605088" y="1990725"/>
          <p14:tracePt t="5248" x="2590800" y="2006600"/>
          <p14:tracePt t="5296" x="2574925" y="2022475"/>
          <p14:tracePt t="5311" x="2559050" y="2054225"/>
          <p14:tracePt t="5319" x="2543175" y="2070100"/>
          <p14:tracePt t="5343" x="2527300" y="2085975"/>
          <p14:tracePt t="5425" x="2527300" y="2054225"/>
          <p14:tracePt t="5431" x="2574925" y="1927225"/>
          <p14:tracePt t="5439" x="2684463" y="1817688"/>
          <p14:tracePt t="5446" x="2936875" y="1533525"/>
          <p14:tracePt t="5455" x="3048000" y="1422400"/>
          <p14:tracePt t="5463" x="3205163" y="1263650"/>
          <p14:tracePt t="5471" x="3348038" y="1169988"/>
          <p14:tracePt t="5479" x="3427413" y="1106488"/>
          <p14:tracePt t="5487" x="3459163" y="1106488"/>
          <p14:tracePt t="5495" x="3536950" y="1106488"/>
          <p14:tracePt t="5503" x="3632200" y="1106488"/>
          <p14:tracePt t="5511" x="3790950" y="1106488"/>
          <p14:tracePt t="5519" x="3884613" y="1106488"/>
          <p14:tracePt t="5527" x="3948113" y="1106488"/>
          <p14:tracePt t="5535" x="4011613" y="1106488"/>
          <p14:tracePt t="5543" x="4090988" y="1106488"/>
          <p14:tracePt t="5551" x="4152900" y="1138238"/>
          <p14:tracePt t="5558" x="4200525" y="1154113"/>
          <p14:tracePt t="5575" x="4232275" y="1169988"/>
          <p14:tracePt t="5633" x="4264025" y="1247775"/>
          <p14:tracePt t="5639" x="4264025" y="1279525"/>
          <p14:tracePt t="5647" x="4264025" y="1327150"/>
          <p14:tracePt t="5655" x="4264025" y="1374775"/>
          <p14:tracePt t="5663" x="4264025" y="1406525"/>
          <p14:tracePt t="5679" x="4264025" y="1470025"/>
          <p14:tracePt t="5695" x="4264025" y="1501775"/>
          <p14:tracePt t="5703" x="4232275" y="1547813"/>
          <p14:tracePt t="5711" x="4168775" y="1627188"/>
          <p14:tracePt t="5719" x="4121150" y="1706563"/>
          <p14:tracePt t="5727" x="4106863" y="1722438"/>
          <p14:tracePt t="5734" x="4075113" y="1738313"/>
          <p14:tracePt t="5743" x="4059238" y="1754188"/>
          <p14:tracePt t="5911" x="3995738" y="1754188"/>
          <p14:tracePt t="5919" x="3932238" y="1722438"/>
          <p14:tracePt t="5927" x="3852863" y="1674813"/>
          <p14:tracePt t="5934" x="3836988" y="1674813"/>
          <p14:tracePt t="5942" x="3775075" y="1658938"/>
          <p14:tracePt t="5951" x="3711575" y="1658938"/>
          <p14:tracePt t="5959" x="3648075" y="1658938"/>
          <p14:tracePt t="5967" x="3552825" y="1627188"/>
          <p14:tracePt t="5974" x="3475038" y="1627188"/>
          <p14:tracePt t="5983" x="3363913" y="1627188"/>
          <p14:tracePt t="5991" x="3284538" y="1627188"/>
          <p14:tracePt t="5999" x="3190875" y="1611313"/>
          <p14:tracePt t="6006" x="3159125" y="1611313"/>
          <p14:tracePt t="6015" x="3079750" y="1579563"/>
          <p14:tracePt t="6023" x="2984500" y="1579563"/>
          <p14:tracePt t="6031" x="2921000" y="1579563"/>
          <p14:tracePt t="6039" x="2827338" y="1563688"/>
          <p14:tracePt t="6046" x="2732088" y="1563688"/>
          <p14:tracePt t="6055" x="2668588" y="1563688"/>
          <p14:tracePt t="6072" x="2620963" y="1563688"/>
          <p14:tracePt t="6303" x="2668588" y="1563688"/>
          <p14:tracePt t="6311" x="2716213" y="1563688"/>
          <p14:tracePt t="6319" x="2732088" y="1563688"/>
          <p14:tracePt t="6327" x="2747963" y="1563688"/>
          <p14:tracePt t="6335" x="2763838" y="1579563"/>
          <p14:tracePt t="6351" x="2795588" y="1595438"/>
          <p14:tracePt t="6368" x="2811463" y="1643063"/>
          <p14:tracePt t="6383" x="2827338" y="1658938"/>
          <p14:tracePt t="6391" x="2859088" y="1674813"/>
          <p14:tracePt t="6415" x="2890838" y="1674813"/>
          <p14:tracePt t="6432" x="2905125" y="1674813"/>
          <p14:tracePt t="6448" x="2936875" y="1690688"/>
          <p14:tracePt t="6455" x="2984500" y="1722438"/>
          <p14:tracePt t="6536" x="3000375" y="1738313"/>
          <p14:tracePt t="6593" x="3016250" y="1738313"/>
          <p14:tracePt t="6599" x="3032125" y="1754188"/>
          <p14:tracePt t="6642" x="3032125" y="1770063"/>
          <p14:tracePt t="6647" x="3032125" y="1817688"/>
          <p14:tracePt t="6655" x="2984500" y="1833563"/>
          <p14:tracePt t="6663" x="2890838" y="1881188"/>
          <p14:tracePt t="6671" x="2843213" y="1911350"/>
          <p14:tracePt t="6679" x="2795588" y="1927225"/>
          <p14:tracePt t="6688" x="2763838" y="1974850"/>
          <p14:tracePt t="6696" x="2684463" y="2038350"/>
          <p14:tracePt t="6704" x="2636838" y="2085975"/>
          <p14:tracePt t="6843" x="2668588" y="2038350"/>
          <p14:tracePt t="6848" x="2716213" y="2006600"/>
          <p14:tracePt t="6856" x="2843213" y="1958975"/>
          <p14:tracePt t="6864" x="2952750" y="1943100"/>
          <p14:tracePt t="6872" x="3048000" y="1911350"/>
          <p14:tracePt t="6880" x="3221038" y="1849438"/>
          <p14:tracePt t="6888" x="3332163" y="1801813"/>
          <p14:tracePt t="6896" x="3552825" y="1770063"/>
          <p14:tracePt t="6904" x="3727450" y="1706563"/>
          <p14:tracePt t="6912" x="3948113" y="1643063"/>
          <p14:tracePt t="6920" x="4059238" y="1595438"/>
          <p14:tracePt t="6928" x="4248150" y="1501775"/>
          <p14:tracePt t="6936" x="4343400" y="1470025"/>
          <p14:tracePt t="6944" x="4359275" y="1470025"/>
          <p14:tracePt t="6960" x="4391025" y="1470025"/>
          <p14:tracePt t="7012" x="4406900" y="1470025"/>
          <p14:tracePt t="7016" x="4406900" y="1517650"/>
          <p14:tracePt t="7024" x="4406900" y="1579563"/>
          <p14:tracePt t="7032" x="4406900" y="1627188"/>
          <p14:tracePt t="7040" x="4406900" y="1690688"/>
          <p14:tracePt t="7048" x="4406900" y="1754188"/>
          <p14:tracePt t="7056" x="4406900" y="1833563"/>
          <p14:tracePt t="7064" x="4406900" y="1990725"/>
          <p14:tracePt t="7072" x="4406900" y="2022475"/>
          <p14:tracePt t="7080" x="4311650" y="2197100"/>
          <p14:tracePt t="7088" x="4311650" y="2243138"/>
          <p14:tracePt t="7096" x="4264025" y="2306638"/>
          <p14:tracePt t="7104" x="4248150" y="2401888"/>
          <p14:tracePt t="7112" x="4232275" y="2433638"/>
          <p14:tracePt t="7120" x="4200525" y="2481263"/>
          <p14:tracePt t="7128" x="4200525" y="2513013"/>
          <p14:tracePt t="7136" x="4184650" y="2544763"/>
          <p14:tracePt t="7144" x="4168775" y="2622550"/>
          <p14:tracePt t="7152" x="4137025" y="2654300"/>
          <p14:tracePt t="7159" x="4121150" y="2781300"/>
          <p14:tracePt t="7168" x="4090988" y="2860675"/>
          <p14:tracePt t="7176" x="4075113" y="2908300"/>
          <p14:tracePt t="7184" x="4043363" y="3001963"/>
          <p14:tracePt t="7191" x="3995738" y="3049588"/>
          <p14:tracePt t="7200" x="3979863" y="3081338"/>
          <p14:tracePt t="7208" x="3979863" y="3097213"/>
          <p14:tracePt t="7370" x="3932238" y="3097213"/>
          <p14:tracePt t="7376" x="3916363" y="3081338"/>
          <p14:tracePt t="7384" x="3884613" y="2986088"/>
          <p14:tracePt t="7392" x="3852863" y="2970213"/>
          <p14:tracePt t="7400" x="3836988" y="2908300"/>
          <p14:tracePt t="7408" x="3806825" y="2781300"/>
          <p14:tracePt t="7416" x="3806825" y="2749550"/>
          <p14:tracePt t="7424" x="3775075" y="2701925"/>
          <p14:tracePt t="7432" x="3775075" y="2654300"/>
          <p14:tracePt t="7440" x="3743325" y="2590800"/>
          <p14:tracePt t="7448" x="3743325" y="2544763"/>
          <p14:tracePt t="7456" x="3743325" y="2513013"/>
          <p14:tracePt t="7464" x="3743325" y="2465388"/>
          <p14:tracePt t="7472" x="3743325" y="2401888"/>
          <p14:tracePt t="7479" x="3727450" y="2354263"/>
          <p14:tracePt t="7488" x="3727450" y="2322513"/>
          <p14:tracePt t="7505" x="3727450" y="2274888"/>
          <p14:tracePt t="7536" x="3727450" y="2259013"/>
          <p14:tracePt t="7545" x="3727450" y="2228850"/>
          <p14:tracePt t="7569" x="3695700" y="2181225"/>
          <p14:tracePt t="7576" x="3695700" y="2165350"/>
          <p14:tracePt t="7584" x="3679825" y="2133600"/>
          <p14:tracePt t="7592" x="3679825" y="2101850"/>
          <p14:tracePt t="7600" x="3648075" y="2085975"/>
          <p14:tracePt t="7616" x="3648075" y="2006600"/>
          <p14:tracePt t="7624" x="3616325" y="1943100"/>
          <p14:tracePt t="7632" x="3616325" y="1927225"/>
          <p14:tracePt t="7639" x="3600450" y="1911350"/>
          <p14:tracePt t="7648" x="3552825" y="1895475"/>
          <p14:tracePt t="7656" x="3490913" y="1849438"/>
          <p14:tracePt t="7664" x="3427413" y="1849438"/>
          <p14:tracePt t="7672" x="3221038" y="1849438"/>
          <p14:tracePt t="7680" x="3095625" y="1849438"/>
          <p14:tracePt t="7688" x="2921000" y="1817688"/>
          <p14:tracePt t="7696" x="2700338" y="1754188"/>
          <p14:tracePt t="7704" x="2559050" y="1722438"/>
          <p14:tracePt t="7712" x="2495550" y="1690688"/>
          <p14:tracePt t="7720" x="2352675" y="1643063"/>
          <p14:tracePt t="7728" x="2259013" y="1643063"/>
          <p14:tracePt t="7736" x="2132013" y="1643063"/>
          <p14:tracePt t="7744" x="2068513" y="1643063"/>
          <p14:tracePt t="7752" x="1974850" y="1643063"/>
          <p14:tracePt t="7768" x="1958975" y="1643063"/>
          <p14:tracePt t="7842" x="1895475" y="1643063"/>
          <p14:tracePt t="7849" x="1879600" y="1674813"/>
          <p14:tracePt t="7864" x="1863725" y="1706563"/>
          <p14:tracePt t="7872" x="1863725" y="1770063"/>
          <p14:tracePt t="7880" x="1831975" y="1849438"/>
          <p14:tracePt t="7888" x="1831975" y="1881188"/>
          <p14:tracePt t="7896" x="1831975" y="1927225"/>
          <p14:tracePt t="7904" x="1816100" y="2022475"/>
          <p14:tracePt t="7912" x="1784350" y="2085975"/>
          <p14:tracePt t="7920" x="1784350" y="2133600"/>
          <p14:tracePt t="7928" x="1768475" y="2197100"/>
          <p14:tracePt t="7936" x="1768475" y="2212975"/>
          <p14:tracePt t="7944" x="1768475" y="2259013"/>
          <p14:tracePt t="7951" x="1768475" y="2274888"/>
          <p14:tracePt t="7960" x="1736725" y="2354263"/>
          <p14:tracePt t="7968" x="1736725" y="2370138"/>
          <p14:tracePt t="7976" x="1720850" y="2417763"/>
          <p14:tracePt t="7984" x="1704975" y="2481263"/>
          <p14:tracePt t="7992" x="1704975" y="2560638"/>
          <p14:tracePt t="8000" x="1674813" y="2590800"/>
          <p14:tracePt t="8008" x="1674813" y="2686050"/>
          <p14:tracePt t="8016" x="1658938" y="2765425"/>
          <p14:tracePt t="8023" x="1643063" y="2797175"/>
          <p14:tracePt t="8032" x="1643063" y="2876550"/>
          <p14:tracePt t="8040" x="1611313" y="2970213"/>
          <p14:tracePt t="8047" x="1595438" y="3033713"/>
          <p14:tracePt t="8055" x="1563688" y="3208338"/>
          <p14:tracePt t="8063" x="1563688" y="3240088"/>
          <p14:tracePt t="8072" x="1500188" y="3381375"/>
          <p14:tracePt t="8079" x="1500188" y="3476625"/>
          <p14:tracePt t="8088" x="1484313" y="3508375"/>
          <p14:tracePt t="8096" x="1484313" y="3713163"/>
          <p14:tracePt t="8104" x="1484313" y="3808413"/>
          <p14:tracePt t="8112" x="1484313" y="3935413"/>
          <p14:tracePt t="8120" x="1484313" y="3997325"/>
          <p14:tracePt t="8128" x="1484313" y="4156075"/>
          <p14:tracePt t="8136" x="1484313" y="4283075"/>
          <p14:tracePt t="8144" x="1484313" y="4456113"/>
          <p14:tracePt t="8152" x="1484313" y="4629150"/>
          <p14:tracePt t="8160" x="1452563" y="4772025"/>
          <p14:tracePt t="8168" x="1436688" y="4867275"/>
          <p14:tracePt t="8176" x="1404938" y="4992688"/>
          <p14:tracePt t="8184" x="1373188" y="5183188"/>
          <p14:tracePt t="8193" x="1327150" y="5278438"/>
          <p14:tracePt t="8200" x="1327150" y="5451475"/>
          <p14:tracePt t="8208" x="1295400" y="5594350"/>
          <p14:tracePt t="8216" x="1231900" y="5767388"/>
          <p14:tracePt t="8224" x="1216025" y="5910263"/>
          <p14:tracePt t="8232" x="1184275" y="6130925"/>
          <p14:tracePt t="8240" x="1152525" y="6305550"/>
          <p14:tracePt t="8247" x="1089025" y="6494463"/>
          <p14:tracePt t="8256" x="884238" y="6715125"/>
          <p14:tracePt t="8439" x="2147888" y="6699250"/>
          <p14:tracePt t="8448" x="2416175" y="6557963"/>
          <p14:tracePt t="8456" x="2684463" y="6494463"/>
          <p14:tracePt t="8464" x="2859088" y="6430963"/>
          <p14:tracePt t="8472" x="3048000" y="6399213"/>
          <p14:tracePt t="8480" x="3175000" y="6367463"/>
          <p14:tracePt t="8488" x="3252788" y="6337300"/>
          <p14:tracePt t="8496" x="3300413" y="6289675"/>
          <p14:tracePt t="8504" x="3316288" y="6273800"/>
          <p14:tracePt t="8512" x="3332163" y="6226175"/>
          <p14:tracePt t="8520" x="3332163" y="6210300"/>
          <p14:tracePt t="8527" x="3348038" y="6130925"/>
          <p14:tracePt t="8536" x="3348038" y="6051550"/>
          <p14:tracePt t="8543" x="3348038" y="6035675"/>
          <p14:tracePt t="8552" x="3348038" y="6003925"/>
          <p14:tracePt t="8561" x="3348038" y="5926138"/>
          <p14:tracePt t="8568" x="3348038" y="5894388"/>
          <p14:tracePt t="8576" x="3348038" y="5846763"/>
          <p14:tracePt t="8584" x="3348038" y="5815013"/>
          <p14:tracePt t="8592" x="3348038" y="5719763"/>
          <p14:tracePt t="8600" x="3348038" y="5641975"/>
          <p14:tracePt t="8608" x="3316288" y="5483225"/>
          <p14:tracePt t="8616" x="3316288" y="5356225"/>
          <p14:tracePt t="8625" x="3284538" y="5135563"/>
          <p14:tracePt t="8632" x="3284538" y="4914900"/>
          <p14:tracePt t="8640" x="3284538" y="4708525"/>
          <p14:tracePt t="8648" x="3284538" y="4535488"/>
          <p14:tracePt t="8656" x="3284538" y="4283075"/>
          <p14:tracePt t="8664" x="3284538" y="4076700"/>
          <p14:tracePt t="8671" x="3252788" y="3856038"/>
          <p14:tracePt t="8680" x="3252788" y="3633788"/>
          <p14:tracePt t="8688" x="3252788" y="3540125"/>
          <p14:tracePt t="8696" x="3252788" y="3476625"/>
          <p14:tracePt t="8704" x="3252788" y="3349625"/>
          <p14:tracePt t="8711" x="3252788" y="3286125"/>
          <p14:tracePt t="8719" x="3252788" y="3192463"/>
          <p14:tracePt t="8728" x="3252788" y="3097213"/>
          <p14:tracePt t="8736" x="3252788" y="2970213"/>
          <p14:tracePt t="8744" x="3252788" y="2876550"/>
          <p14:tracePt t="8753" x="3252788" y="2781300"/>
          <p14:tracePt t="8760" x="3252788" y="2686050"/>
          <p14:tracePt t="8768" x="3252788" y="2560638"/>
          <p14:tracePt t="8776" x="3252788" y="2497138"/>
          <p14:tracePt t="8784" x="3252788" y="2338388"/>
          <p14:tracePt t="8792" x="3252788" y="2243138"/>
          <p14:tracePt t="8800" x="3252788" y="2165350"/>
          <p14:tracePt t="8809" x="3252788" y="2006600"/>
          <p14:tracePt t="8817" x="3252788" y="1943100"/>
          <p14:tracePt t="8825" x="3252788" y="1881188"/>
          <p14:tracePt t="8833" x="3252788" y="1833563"/>
          <p14:tracePt t="8841" x="3252788" y="1801813"/>
          <p14:tracePt t="8857" x="3252788" y="1785938"/>
          <p14:tracePt t="9275" x="3236913" y="1785938"/>
          <p14:tracePt t="9283" x="3221038" y="1785938"/>
          <p14:tracePt t="9288" x="3159125" y="1817688"/>
          <p14:tracePt t="9297" x="3079750" y="1895475"/>
          <p14:tracePt t="9306" x="3063875" y="1911350"/>
          <p14:tracePt t="9313" x="3016250" y="1958975"/>
          <p14:tracePt t="9320" x="3000375" y="1974850"/>
          <p14:tracePt t="9337" x="3000375" y="1990725"/>
          <p14:tracePt t="9345" x="2984500" y="2006600"/>
          <p14:tracePt t="9409" x="2968625" y="2022475"/>
          <p14:tracePt t="9425" x="2952750" y="2070100"/>
          <p14:tracePt t="9545" x="2952750" y="2038350"/>
          <p14:tracePt t="9553" x="2968625" y="2022475"/>
          <p14:tracePt t="9561" x="3000375" y="2006600"/>
          <p14:tracePt t="9569" x="3048000" y="1958975"/>
          <p14:tracePt t="9577" x="3127375" y="1943100"/>
          <p14:tracePt t="9585" x="3221038" y="1865313"/>
          <p14:tracePt t="9593" x="3300413" y="1817688"/>
          <p14:tracePt t="9601" x="3363913" y="1785938"/>
          <p14:tracePt t="9609" x="3379788" y="1770063"/>
          <p14:tracePt t="9617" x="3395663" y="1754188"/>
          <p14:tracePt t="9725" x="3427413" y="1754188"/>
          <p14:tracePt t="9728" x="3427413" y="1770063"/>
          <p14:tracePt t="9746" x="3427413" y="1817688"/>
          <p14:tracePt t="9862" x="3427413" y="1849438"/>
          <p14:tracePt t="9873" x="3411538" y="1849438"/>
          <p14:tracePt t="9882" x="3395663" y="1849438"/>
          <p14:tracePt t="9889" x="3379788" y="1865313"/>
          <p14:tracePt t="9897" x="3363913" y="1865313"/>
          <p14:tracePt t="9905" x="3348038" y="1865313"/>
          <p14:tracePt t="9921" x="3332163" y="1895475"/>
          <p14:tracePt t="9946" x="3316288" y="1895475"/>
          <p14:tracePt t="9953" x="3284538" y="1895475"/>
          <p14:tracePt t="9961" x="3268663" y="1895475"/>
          <p14:tracePt t="9968" x="3236913" y="1895475"/>
          <p14:tracePt t="9977" x="3221038" y="1895475"/>
          <p14:tracePt t="9985" x="3175000" y="1895475"/>
          <p14:tracePt t="10073" x="3143250" y="1895475"/>
          <p14:tracePt t="10081" x="3127375" y="1911350"/>
          <p14:tracePt t="10089" x="3111500" y="1911350"/>
          <p14:tracePt t="10096" x="3063875" y="1911350"/>
          <p14:tracePt t="10104" x="3048000" y="1911350"/>
          <p14:tracePt t="10112" x="3032125" y="1927225"/>
          <p14:tracePt t="10162" x="2984500" y="1927225"/>
          <p14:tracePt t="10169" x="2952750" y="1927225"/>
          <p14:tracePt t="10177" x="2859088" y="1927225"/>
          <p14:tracePt t="10186" x="2795588" y="1927225"/>
          <p14:tracePt t="10192" x="2716213" y="1927225"/>
          <p14:tracePt t="10201" x="2684463" y="1927225"/>
          <p14:tracePt t="10289" x="2779713" y="1849438"/>
          <p14:tracePt t="10297" x="2905125" y="1817688"/>
          <p14:tracePt t="10305" x="3111500" y="1690688"/>
          <p14:tracePt t="10313" x="3300413" y="1533525"/>
          <p14:tracePt t="10321" x="3521075" y="1406525"/>
          <p14:tracePt t="10329" x="3679825" y="1279525"/>
          <p14:tracePt t="10337" x="3775075" y="1231900"/>
          <p14:tracePt t="10346" x="3821113" y="1185863"/>
          <p14:tracePt t="10352" x="3836988" y="1185863"/>
          <p14:tracePt t="10361" x="3868738" y="1169988"/>
          <p14:tracePt t="10435" x="3821113" y="1169988"/>
          <p14:tracePt t="10442" x="3743325" y="1185863"/>
          <p14:tracePt t="10449" x="3648075" y="1263650"/>
          <p14:tracePt t="10457" x="3459163" y="1327150"/>
          <p14:tracePt t="10465" x="3411538" y="1358900"/>
          <p14:tracePt t="10473" x="3316288" y="1406525"/>
          <p14:tracePt t="10481" x="3300413" y="1406525"/>
          <p14:tracePt t="10489" x="3252788" y="1422400"/>
          <p14:tracePt t="10496" x="3236913" y="1438275"/>
          <p14:tracePt t="10505" x="3221038" y="1438275"/>
          <p14:tracePt t="10512" x="3205163" y="1485900"/>
          <p14:tracePt t="10529" x="3190875" y="1501775"/>
          <p14:tracePt t="10537" x="3175000" y="1517650"/>
          <p14:tracePt t="10545" x="3127375" y="1533525"/>
          <p14:tracePt t="10553" x="3111500" y="1547813"/>
          <p14:tracePt t="10561" x="3095625" y="1563688"/>
          <p14:tracePt t="10577" x="3079750" y="1595438"/>
          <p14:tracePt t="10659" x="3079750" y="1611313"/>
          <p14:tracePt t="10664" x="3079750" y="1643063"/>
          <p14:tracePt t="10674" x="3079750" y="1690688"/>
          <p14:tracePt t="10681" x="3079750" y="1706563"/>
          <p14:tracePt t="10689" x="3079750" y="1738313"/>
          <p14:tracePt t="10705" x="3079750" y="1785938"/>
          <p14:tracePt t="10713" x="3079750" y="1817688"/>
          <p14:tracePt t="10721" x="3048000" y="1865313"/>
          <p14:tracePt t="10729" x="3048000" y="1881188"/>
          <p14:tracePt t="10738" x="3032125" y="1943100"/>
          <p14:tracePt t="10745" x="3016250" y="2022475"/>
          <p14:tracePt t="10753" x="2984500" y="2054225"/>
          <p14:tracePt t="10761" x="2984500" y="2070100"/>
          <p14:tracePt t="10769" x="2968625" y="2117725"/>
          <p14:tracePt t="10785" x="2968625" y="2133600"/>
          <p14:tracePt t="10802" x="2968625" y="2149475"/>
          <p14:tracePt t="10808" x="2968625" y="2197100"/>
          <p14:tracePt t="10817" x="2968625" y="2212975"/>
          <p14:tracePt t="10825" x="2968625" y="2228850"/>
          <p14:tracePt t="10833" x="2968625" y="2259013"/>
          <p14:tracePt t="10841" x="2968625" y="2306638"/>
          <p14:tracePt t="10849" x="2968625" y="2370138"/>
          <p14:tracePt t="10857" x="2968625" y="2417763"/>
          <p14:tracePt t="10866" x="2968625" y="2481263"/>
          <p14:tracePt t="10873" x="2952750" y="2528888"/>
          <p14:tracePt t="10889" x="2952750" y="2560638"/>
          <p14:tracePt t="10897" x="2952750" y="2574925"/>
          <p14:tracePt t="10905" x="2952750" y="2606675"/>
          <p14:tracePt t="10913" x="2952750" y="2622550"/>
          <p14:tracePt t="10922" x="2952750" y="2638425"/>
          <p14:tracePt t="10930" x="2952750" y="2701925"/>
          <p14:tracePt t="10938" x="2952750" y="2733675"/>
          <p14:tracePt t="10946" x="2952750" y="2781300"/>
          <p14:tracePt t="10954" x="2952750" y="2797175"/>
          <p14:tracePt t="10961" x="2952750" y="2828925"/>
          <p14:tracePt t="10970" x="2952750" y="2860675"/>
          <p14:tracePt t="10977" x="2952750" y="2908300"/>
          <p14:tracePt t="11004" x="2952750" y="2922588"/>
          <p14:tracePt t="11010" x="2952750" y="2954338"/>
          <p14:tracePt t="11018" x="2952750" y="2970213"/>
          <p14:tracePt t="11042" x="2952750" y="3001963"/>
          <p14:tracePt t="11050" x="2952750" y="3017838"/>
          <p14:tracePt t="11058" x="2952750" y="3033713"/>
          <p14:tracePt t="11066" x="2952750" y="3097213"/>
          <p14:tracePt t="11073" x="2952750" y="3113088"/>
          <p14:tracePt t="11082" x="2952750" y="3144838"/>
          <p14:tracePt t="11090" x="2952750" y="3160713"/>
          <p14:tracePt t="11098" x="2952750" y="3176588"/>
          <p14:tracePt t="11106" x="2952750" y="3208338"/>
          <p14:tracePt t="11114" x="2952750" y="3286125"/>
          <p14:tracePt t="11122" x="2952750" y="3302000"/>
          <p14:tracePt t="11130" x="2921000" y="3333750"/>
          <p14:tracePt t="11138" x="2921000" y="3381375"/>
          <p14:tracePt t="11154" x="2905125" y="3444875"/>
          <p14:tracePt t="11277" x="2859088" y="3413125"/>
          <p14:tracePt t="11283" x="2747963" y="3317875"/>
          <p14:tracePt t="11290" x="2700338" y="3240088"/>
          <p14:tracePt t="11299" x="2652713" y="3176588"/>
          <p14:tracePt t="11306" x="2605088" y="3128963"/>
          <p14:tracePt t="11314" x="2559050" y="2986088"/>
          <p14:tracePt t="11321" x="2543175" y="2954338"/>
          <p14:tracePt t="11330" x="2527300" y="2922588"/>
          <p14:tracePt t="11338" x="2479675" y="2892425"/>
          <p14:tracePt t="11346" x="2479675" y="2797175"/>
          <p14:tracePt t="11354" x="2479675" y="2781300"/>
          <p14:tracePt t="11362" x="2463800" y="2765425"/>
          <p14:tracePt t="11369" x="2463800" y="2733675"/>
          <p14:tracePt t="11378" x="2463800" y="2717800"/>
          <p14:tracePt t="11693" x="2416175" y="2701925"/>
          <p14:tracePt t="11698" x="2384425" y="2701925"/>
          <p14:tracePt t="11715" x="2352675" y="2701925"/>
          <p14:tracePt t="12114" x="2320925" y="2733675"/>
          <p14:tracePt t="12122" x="2274888" y="2733675"/>
          <p14:tracePt t="12130" x="2243138" y="2749550"/>
          <p14:tracePt t="12195" x="2274888" y="2749550"/>
          <p14:tracePt t="12202" x="2289175" y="2749550"/>
          <p14:tracePt t="12277" x="2320925" y="2733675"/>
          <p14:tracePt t="12282" x="2352675" y="2733675"/>
          <p14:tracePt t="12290" x="2368550" y="2733675"/>
          <p14:tracePt t="12299" x="2384425" y="2717800"/>
          <p14:tracePt t="12306" x="2400300" y="2717800"/>
          <p14:tracePt t="12314" x="2416175" y="2717800"/>
          <p14:tracePt t="12322" x="2447925" y="2686050"/>
          <p14:tracePt t="12330" x="2479675" y="2686050"/>
          <p14:tracePt t="12338" x="2543175" y="2686050"/>
          <p14:tracePt t="12346" x="2620963" y="2638425"/>
          <p14:tracePt t="12354" x="2636838" y="2622550"/>
          <p14:tracePt t="12362" x="2700338" y="2622550"/>
          <p14:tracePt t="12370" x="2716213" y="2622550"/>
          <p14:tracePt t="12546" x="2684463" y="2654300"/>
          <p14:tracePt t="12554" x="2652713" y="2670175"/>
          <p14:tracePt t="12562" x="2574925" y="2701925"/>
          <p14:tracePt t="12570" x="2511425" y="2717800"/>
          <p14:tracePt t="12714" x="2495550" y="2717800"/>
          <p14:tracePt t="12901" x="2511425" y="2765425"/>
          <p14:tracePt t="12905" x="2527300" y="2781300"/>
          <p14:tracePt t="12915" x="2559050" y="2860675"/>
          <p14:tracePt t="12923" x="2574925" y="2876550"/>
          <p14:tracePt t="12938" x="2605088" y="2922588"/>
          <p14:tracePt t="12946" x="2636838" y="3017838"/>
          <p14:tracePt t="12954" x="2700338" y="3065463"/>
          <p14:tracePt t="12961" x="2779713" y="3208338"/>
          <p14:tracePt t="12970" x="2779713" y="3270250"/>
          <p14:tracePt t="12979" x="2843213" y="3397250"/>
          <p14:tracePt t="12986" x="2859088" y="3476625"/>
          <p14:tracePt t="12994" x="2859088" y="3492500"/>
          <p14:tracePt t="13002" x="2890838" y="3524250"/>
          <p14:tracePt t="13181" x="2874963" y="3524250"/>
          <p14:tracePt t="13188" x="2859088" y="3492500"/>
          <p14:tracePt t="13203" x="2843213" y="3476625"/>
          <p14:tracePt t="13211" x="2827338" y="3444875"/>
          <p14:tracePt t="13219" x="2811463" y="3429000"/>
          <p14:tracePt t="13235" x="2747963" y="3413125"/>
          <p14:tracePt t="13243" x="2732088" y="3397250"/>
          <p14:tracePt t="13251" x="2700338" y="3349625"/>
          <p14:tracePt t="13259" x="2700338" y="3286125"/>
          <p14:tracePt t="13267" x="2684463" y="3240088"/>
          <p14:tracePt t="13275" x="2668588" y="3208338"/>
          <p14:tracePt t="13283" x="2668588" y="3160713"/>
          <p14:tracePt t="13299" x="2636838" y="3113088"/>
          <p14:tracePt t="13307" x="2636838" y="3097213"/>
          <p14:tracePt t="13315" x="2636838" y="3081338"/>
          <p14:tracePt t="13323" x="2636838" y="3049588"/>
          <p14:tracePt t="13331" x="2636838" y="3033713"/>
          <p14:tracePt t="13339" x="2636838" y="3001963"/>
          <p14:tracePt t="13613" x="2652713" y="3033713"/>
          <p14:tracePt t="13619" x="2652713" y="3049588"/>
          <p14:tracePt t="13636" x="2668588" y="3113088"/>
          <p14:tracePt t="13651" x="2668588" y="3128963"/>
          <p14:tracePt t="13667" x="2668588" y="3144838"/>
          <p14:tracePt t="13691" x="2668588" y="3192463"/>
          <p14:tracePt t="13699" x="2668588" y="3208338"/>
          <p14:tracePt t="13707" x="2668588" y="3240088"/>
          <p14:tracePt t="13715" x="2668588" y="3302000"/>
          <p14:tracePt t="13723" x="2668588" y="3333750"/>
          <p14:tracePt t="13731" x="2684463" y="3397250"/>
          <p14:tracePt t="13747" x="2684463" y="3413125"/>
          <p14:tracePt t="14429" x="2684463" y="3476625"/>
          <p14:tracePt t="14435" x="2732088" y="3492500"/>
          <p14:tracePt t="14443" x="2747963" y="3508375"/>
          <p14:tracePt t="14452" x="2763838" y="3556000"/>
          <p14:tracePt t="14458" x="2795588" y="3587750"/>
          <p14:tracePt t="14467" x="2795588" y="3602038"/>
          <p14:tracePt t="14475" x="2827338" y="3665538"/>
          <p14:tracePt t="14509" x="2827338" y="3681413"/>
          <p14:tracePt t="14515" x="2843213" y="3713163"/>
          <p14:tracePt t="14557" x="2874963" y="3729038"/>
          <p14:tracePt t="14598" x="2890838" y="3744913"/>
          <p14:tracePt t="14715" x="2890838" y="3760788"/>
          <p14:tracePt t="14845" x="2890838" y="3776663"/>
          <p14:tracePt t="14885" x="2890838" y="3824288"/>
          <p14:tracePt t="14917" x="2890838" y="3840163"/>
          <p14:tracePt t="15054" x="2890838" y="3871913"/>
          <p14:tracePt t="15166" x="2859088" y="3871913"/>
          <p14:tracePt t="15180" x="2859088" y="3840163"/>
          <p14:tracePt t="15188" x="2859088" y="3808413"/>
          <p14:tracePt t="15196" x="2859088" y="3792538"/>
          <p14:tracePt t="15204" x="2859088" y="3776663"/>
          <p14:tracePt t="15212" x="2843213" y="3744913"/>
          <p14:tracePt t="15219" x="2843213" y="3697288"/>
          <p14:tracePt t="15228" x="2843213" y="3602038"/>
          <p14:tracePt t="15236" x="2843213" y="3587750"/>
          <p14:tracePt t="15243" x="2811463" y="3524250"/>
          <p14:tracePt t="15252" x="2811463" y="3460750"/>
          <p14:tracePt t="15260" x="2811463" y="3444875"/>
          <p14:tracePt t="15268" x="2811463" y="3397250"/>
          <p14:tracePt t="15276" x="2811463" y="3381375"/>
          <p14:tracePt t="15284" x="2811463" y="3365500"/>
          <p14:tracePt t="15292" x="2779713" y="3317875"/>
          <p14:tracePt t="15308" x="2779713" y="3255963"/>
          <p14:tracePt t="15316" x="2779713" y="3240088"/>
          <p14:tracePt t="15324" x="2779713" y="3224213"/>
          <p14:tracePt t="15341" x="2779713" y="3208338"/>
          <p14:tracePt t="15349" x="2779713" y="3192463"/>
          <p14:tracePt t="15365" x="2779713" y="3160713"/>
          <p14:tracePt t="15372" x="2747963" y="3113088"/>
          <p14:tracePt t="15397" x="2747963" y="3065463"/>
          <p14:tracePt t="15404" x="2747963" y="3049588"/>
          <p14:tracePt t="15412" x="2747963" y="3001963"/>
          <p14:tracePt t="15420" x="2747963" y="2986088"/>
          <p14:tracePt t="15486" x="2747963" y="2970213"/>
          <p14:tracePt t="15492" x="2747963" y="2938463"/>
          <p14:tracePt t="15500" x="2747963" y="2922588"/>
          <p14:tracePt t="15508" x="2763838" y="2892425"/>
          <p14:tracePt t="15515" x="2763838" y="2876550"/>
          <p14:tracePt t="15532" x="2779713" y="2860675"/>
          <p14:tracePt t="15540" x="2779713" y="2844800"/>
          <p14:tracePt t="15548" x="2795588" y="2828925"/>
          <p14:tracePt t="15556" x="2795588" y="2813050"/>
          <p14:tracePt t="15564" x="2827338" y="2765425"/>
          <p14:tracePt t="15580" x="2859088" y="2717800"/>
          <p14:tracePt t="15596" x="2905125" y="2701925"/>
          <p14:tracePt t="15604" x="2952750" y="2701925"/>
          <p14:tracePt t="15612" x="3016250" y="2686050"/>
          <p14:tracePt t="15620" x="3079750" y="2686050"/>
          <p14:tracePt t="15628" x="3159125" y="2686050"/>
          <p14:tracePt t="15636" x="3190875" y="2686050"/>
          <p14:tracePt t="15644" x="3252788" y="2686050"/>
          <p14:tracePt t="15652" x="3348038" y="2686050"/>
          <p14:tracePt t="15660" x="3427413" y="2686050"/>
          <p14:tracePt t="15668" x="3521075" y="2686050"/>
          <p14:tracePt t="15676" x="3552825" y="2686050"/>
          <p14:tracePt t="15684" x="3632200" y="2701925"/>
          <p14:tracePt t="15692" x="3679825" y="2749550"/>
          <p14:tracePt t="15700" x="3695700" y="2765425"/>
          <p14:tracePt t="15707" x="3711575" y="2813050"/>
          <p14:tracePt t="15716" x="3711575" y="2828925"/>
          <p14:tracePt t="15724" x="3727450" y="2844800"/>
          <p14:tracePt t="15732" x="3727450" y="2922588"/>
          <p14:tracePt t="15740" x="3727450" y="2970213"/>
          <p14:tracePt t="15748" x="3727450" y="3033713"/>
          <p14:tracePt t="15756" x="3727450" y="3081338"/>
          <p14:tracePt t="15764" x="3727450" y="3144838"/>
          <p14:tracePt t="15772" x="3727450" y="3240088"/>
          <p14:tracePt t="15780" x="3727450" y="3286125"/>
          <p14:tracePt t="15788" x="3727450" y="3444875"/>
          <p14:tracePt t="15795" x="3616325" y="3587750"/>
          <p14:tracePt t="15804" x="3505200" y="3713163"/>
          <p14:tracePt t="15812" x="3395663" y="3792538"/>
          <p14:tracePt t="15820" x="3284538" y="3903663"/>
          <p14:tracePt t="15828" x="3236913" y="3949700"/>
          <p14:tracePt t="15836" x="3221038" y="3965575"/>
          <p14:tracePt t="15843" x="3190875" y="3981450"/>
          <p14:tracePt t="15852" x="3159125" y="3997325"/>
          <p14:tracePt t="15860" x="3143250" y="4044950"/>
          <p14:tracePt t="15876" x="3127375" y="4044950"/>
          <p14:tracePt t="15884" x="3111500" y="4044950"/>
          <p14:tracePt t="15892" x="3095625" y="4060825"/>
          <p14:tracePt t="15900" x="3079750" y="4060825"/>
          <p14:tracePt t="15908" x="3016250" y="4060825"/>
          <p14:tracePt t="15916" x="2968625" y="4060825"/>
          <p14:tracePt t="15924" x="2936875" y="4060825"/>
          <p14:tracePt t="15932" x="2859088" y="4060825"/>
          <p14:tracePt t="15940" x="2795588" y="4060825"/>
          <p14:tracePt t="15948" x="2779713" y="4060825"/>
          <p14:tracePt t="15964" x="2747963" y="4060825"/>
          <p14:tracePt t="15973" x="2716213" y="4060825"/>
          <p14:tracePt t="15980" x="2684463" y="4060825"/>
          <p14:tracePt t="15987" x="2636838" y="4029075"/>
          <p14:tracePt t="15996" x="2620963" y="4029075"/>
          <p14:tracePt t="16004" x="2590800" y="4013200"/>
          <p14:tracePt t="16012" x="2559050" y="3997325"/>
          <p14:tracePt t="16020" x="2527300" y="3981450"/>
          <p14:tracePt t="16028" x="2511425" y="3965575"/>
          <p14:tracePt t="16036" x="2495550" y="3949700"/>
          <p14:tracePt t="16043" x="2463800" y="3887788"/>
          <p14:tracePt t="16052" x="2447925" y="3856038"/>
          <p14:tracePt t="16060" x="2432050" y="3808413"/>
          <p14:tracePt t="16068" x="2416175" y="3776663"/>
          <p14:tracePt t="16075" x="2416175" y="3744913"/>
          <p14:tracePt t="16084" x="2416175" y="3697288"/>
          <p14:tracePt t="16092" x="2384425" y="3633788"/>
          <p14:tracePt t="16100" x="2384425" y="3617913"/>
          <p14:tracePt t="16108" x="2384425" y="3587750"/>
          <p14:tracePt t="16116" x="2336800" y="3508375"/>
          <p14:tracePt t="16132" x="2336800" y="3460750"/>
          <p14:tracePt t="16140" x="2336800" y="3429000"/>
          <p14:tracePt t="16148" x="2336800" y="3381375"/>
          <p14:tracePt t="16156" x="2336800" y="3317875"/>
          <p14:tracePt t="16164" x="2352675" y="3255963"/>
          <p14:tracePt t="16172" x="2400300" y="3176588"/>
          <p14:tracePt t="16180" x="2400300" y="3160713"/>
          <p14:tracePt t="16187" x="2416175" y="3017838"/>
          <p14:tracePt t="16196" x="2416175" y="3001963"/>
          <p14:tracePt t="16204" x="2447925" y="2922588"/>
          <p14:tracePt t="16212" x="2463800" y="2844800"/>
          <p14:tracePt t="16220" x="2463800" y="2813050"/>
          <p14:tracePt t="16228" x="2495550" y="2701925"/>
          <p14:tracePt t="16236" x="2511425" y="2670175"/>
          <p14:tracePt t="16244" x="2511425" y="2654300"/>
          <p14:tracePt t="16252" x="2527300" y="2622550"/>
          <p14:tracePt t="16268" x="2543175" y="2590800"/>
          <p14:tracePt t="16285" x="2559050" y="2574925"/>
          <p14:tracePt t="16335" x="2590800" y="2590800"/>
          <p14:tracePt t="16339" x="2590800" y="2670175"/>
          <p14:tracePt t="16349" x="2605088" y="2765425"/>
          <p14:tracePt t="16356" x="2605088" y="2828925"/>
          <p14:tracePt t="16364" x="2636838" y="2986088"/>
          <p14:tracePt t="16372" x="2652713" y="3065463"/>
          <p14:tracePt t="16380" x="2716213" y="3224213"/>
          <p14:tracePt t="16387" x="2716213" y="3317875"/>
          <p14:tracePt t="16396" x="2716213" y="3413125"/>
          <p14:tracePt t="16404" x="2716213" y="3476625"/>
          <p14:tracePt t="16411" x="2716213" y="3556000"/>
          <p14:tracePt t="16419" x="2716213" y="3649663"/>
          <p14:tracePt t="16428" x="2716213" y="3713163"/>
          <p14:tracePt t="16436" x="2716213" y="3808413"/>
          <p14:tracePt t="16444" x="2716213" y="3871913"/>
          <p14:tracePt t="16452" x="2716213" y="3949700"/>
          <p14:tracePt t="16460" x="2684463" y="4044950"/>
          <p14:tracePt t="16468" x="2684463" y="4060825"/>
          <p14:tracePt t="16476" x="2684463" y="4092575"/>
          <p14:tracePt t="16484" x="2668588" y="4140200"/>
          <p14:tracePt t="16508" x="2636838" y="4156075"/>
          <p14:tracePt t="16516" x="2636838" y="4203700"/>
          <p14:tracePt t="16532" x="2636838" y="4219575"/>
          <p14:tracePt t="16540" x="2620963" y="4235450"/>
          <p14:tracePt t="16672" x="2605088" y="4251325"/>
          <p14:tracePt t="16767" x="2590800" y="4267200"/>
          <p14:tracePt t="16772" x="2590800" y="4313238"/>
          <p14:tracePt t="16799" x="2590800" y="4329113"/>
          <p14:tracePt t="16804" x="2590800" y="4360863"/>
          <p14:tracePt t="16878" x="2605088" y="4440238"/>
          <p14:tracePt t="16885" x="2620963" y="4471988"/>
          <p14:tracePt t="16892" x="2636838" y="4519613"/>
          <p14:tracePt t="16900" x="2684463" y="4583113"/>
          <p14:tracePt t="16916" x="2763838" y="4629150"/>
          <p14:tracePt t="16925" x="2779713" y="4660900"/>
          <p14:tracePt t="16932" x="2795588" y="4676775"/>
          <p14:tracePt t="16948" x="2843213" y="4756150"/>
          <p14:tracePt t="16956" x="2843213" y="4803775"/>
          <p14:tracePt t="16964" x="2859088" y="4851400"/>
          <p14:tracePt t="16972" x="2859088" y="4867275"/>
          <p14:tracePt t="16980" x="2874963" y="4883150"/>
          <p14:tracePt t="16988" x="2874963" y="4899025"/>
          <p14:tracePt t="17061" x="2874963" y="4914900"/>
          <p14:tracePt t="17068" x="2843213" y="4914900"/>
          <p14:tracePt t="17093" x="2827338" y="4899025"/>
          <p14:tracePt t="17100" x="2795588" y="4899025"/>
          <p14:tracePt t="17107" x="2732088" y="4851400"/>
          <p14:tracePt t="17115" x="2700338" y="4803775"/>
          <p14:tracePt t="17132" x="2652713" y="4740275"/>
          <p14:tracePt t="17141" x="2605088" y="4660900"/>
          <p14:tracePt t="17147" x="2574925" y="4629150"/>
          <p14:tracePt t="17155" x="2559050" y="4598988"/>
          <p14:tracePt t="17164" x="2543175" y="4567238"/>
          <p14:tracePt t="17171" x="2527300" y="4551363"/>
          <p14:tracePt t="17180" x="2511425" y="4535488"/>
          <p14:tracePt t="17188" x="2479675" y="4487863"/>
          <p14:tracePt t="17336" x="2463800" y="4471988"/>
          <p14:tracePt t="17359" x="2463800" y="4503738"/>
          <p14:tracePt t="17365" x="2495550" y="4519613"/>
          <p14:tracePt t="17373" x="2511425" y="4583113"/>
          <p14:tracePt t="17381" x="2527300" y="4614863"/>
          <p14:tracePt t="17413" x="2527300" y="4629150"/>
          <p14:tracePt t="17429" x="2543175" y="4660900"/>
          <p14:tracePt t="17437" x="2543175" y="4740275"/>
          <p14:tracePt t="17445" x="2543175" y="4803775"/>
          <p14:tracePt t="17453" x="2543175" y="4867275"/>
          <p14:tracePt t="17461" x="2543175" y="4962525"/>
          <p14:tracePt t="17469" x="2543175" y="5040313"/>
          <p14:tracePt t="17477" x="2511425" y="5103813"/>
          <p14:tracePt t="17484" x="2495550" y="5151438"/>
          <p14:tracePt t="17509" x="2479675" y="5167313"/>
          <p14:tracePt t="17567" x="2463800" y="5167313"/>
          <p14:tracePt t="17590" x="2447925" y="5151438"/>
          <p14:tracePt t="17606" x="2400300" y="5135563"/>
          <p14:tracePt t="17629" x="2400300" y="5103813"/>
          <p14:tracePt t="17637" x="2384425" y="5087938"/>
          <p14:tracePt t="17645" x="2384425" y="5056188"/>
          <p14:tracePt t="17661" x="2368550" y="4976813"/>
          <p14:tracePt t="17669" x="2368550" y="4962525"/>
          <p14:tracePt t="17677" x="2368550" y="4946650"/>
          <p14:tracePt t="17685" x="2368550" y="4914900"/>
          <p14:tracePt t="17693" x="2368550" y="4867275"/>
          <p14:tracePt t="17701" x="2368550" y="4851400"/>
          <p14:tracePt t="17709" x="2368550" y="4819650"/>
          <p14:tracePt t="17847" x="2368550" y="4787900"/>
          <p14:tracePt t="17853" x="2400300" y="4787900"/>
          <p14:tracePt t="17861" x="2447925" y="4772025"/>
          <p14:tracePt t="17877" x="2495550" y="4772025"/>
          <p14:tracePt t="17885" x="2590800" y="4772025"/>
          <p14:tracePt t="17893" x="2747963" y="4772025"/>
          <p14:tracePt t="17901" x="2921000" y="4708525"/>
          <p14:tracePt t="17909" x="3063875" y="4708525"/>
          <p14:tracePt t="17917" x="3159125" y="4692650"/>
          <p14:tracePt t="17925" x="3332163" y="4660900"/>
          <p14:tracePt t="17933" x="3379788" y="4660900"/>
          <p14:tracePt t="17941" x="3411538" y="4660900"/>
          <p14:tracePt t="17949" x="3427413" y="4660900"/>
          <p14:tracePt t="18133" x="3411538" y="4660900"/>
          <p14:tracePt t="18141" x="3348038" y="4660900"/>
          <p14:tracePt t="18149" x="3268663" y="4660900"/>
          <p14:tracePt t="18156" x="3205163" y="4660900"/>
          <p14:tracePt t="18165" x="3111500" y="4660900"/>
          <p14:tracePt t="18173" x="3095625" y="4660900"/>
          <p14:tracePt t="18181" x="3000375" y="4660900"/>
          <p14:tracePt t="18189" x="2874963" y="4692650"/>
          <p14:tracePt t="18197" x="2747963" y="4724400"/>
          <p14:tracePt t="18205" x="2668588" y="4724400"/>
          <p14:tracePt t="18213" x="2636838" y="4724400"/>
          <p14:tracePt t="18221" x="2559050" y="4724400"/>
          <p14:tracePt t="18229" x="2543175" y="4724400"/>
          <p14:tracePt t="18237" x="2511425" y="4724400"/>
          <p14:tracePt t="18270" x="2495550" y="4724400"/>
          <p14:tracePt t="18276" x="2479675" y="4724400"/>
          <p14:tracePt t="18295" x="2447925" y="4724400"/>
          <p14:tracePt t="18343" x="2432050" y="4676775"/>
          <p14:tracePt t="18383" x="2416175" y="4660900"/>
          <p14:tracePt t="19392" x="2416175" y="4614863"/>
          <p14:tracePt t="19398" x="2432050" y="4614863"/>
          <p14:tracePt t="19406" x="2495550" y="4614863"/>
          <p14:tracePt t="19414" x="2543175" y="4598988"/>
          <p14:tracePt t="19422" x="2590800" y="4598988"/>
          <p14:tracePt t="19430" x="2620963" y="4583113"/>
          <p14:tracePt t="19438" x="2668588" y="4583113"/>
          <p14:tracePt t="19445" x="2684463" y="4583113"/>
          <p14:tracePt t="19454" x="2732088" y="4567238"/>
          <p14:tracePt t="19462" x="2747963" y="4567238"/>
          <p14:tracePt t="19470" x="2859088" y="4535488"/>
          <p14:tracePt t="19478" x="2874963" y="4535488"/>
          <p14:tracePt t="19486" x="2921000" y="4519613"/>
          <p14:tracePt t="19494" x="2952750" y="4519613"/>
          <p14:tracePt t="19502" x="2968625" y="4519613"/>
          <p14:tracePt t="19510" x="3032125" y="4503738"/>
          <p14:tracePt t="19592" x="3048000" y="4503738"/>
          <p14:tracePt t="20128" x="3016250" y="4503738"/>
          <p14:tracePt t="20616" x="3048000" y="4503738"/>
          <p14:tracePt t="20630" x="3095625" y="4503738"/>
          <p14:tracePt t="20638" x="3127375" y="4503738"/>
          <p14:tracePt t="20646" x="3205163" y="4503738"/>
          <p14:tracePt t="20654" x="3221038" y="4503738"/>
          <p14:tracePt t="20662" x="3252788" y="4471988"/>
          <p14:tracePt t="20678" x="3300413" y="4471988"/>
          <p14:tracePt t="20686" x="3316288" y="4471988"/>
          <p14:tracePt t="20694" x="3379788" y="4440238"/>
          <p14:tracePt t="20702" x="3395663" y="4440238"/>
          <p14:tracePt t="20710" x="3475038" y="4408488"/>
          <p14:tracePt t="20718" x="3663950" y="4376738"/>
          <p14:tracePt t="20726" x="3759200" y="4360863"/>
          <p14:tracePt t="20734" x="3979863" y="4329113"/>
          <p14:tracePt t="20742" x="4106863" y="4297363"/>
          <p14:tracePt t="20749" x="4184650" y="4283075"/>
          <p14:tracePt t="20758" x="4216400" y="4283075"/>
          <p14:tracePt t="20888" x="4168775" y="4313238"/>
          <p14:tracePt t="20895" x="4059238" y="4360863"/>
          <p14:tracePt t="20902" x="4011613" y="4424363"/>
          <p14:tracePt t="20918" x="3979863" y="4424363"/>
          <p14:tracePt t="20926" x="3932238" y="4456113"/>
          <p14:tracePt t="20934" x="3868738" y="4503738"/>
          <p14:tracePt t="20942" x="3759200" y="4519613"/>
          <p14:tracePt t="20949" x="3536950" y="4583113"/>
          <p14:tracePt t="20958" x="3268663" y="4724400"/>
          <p14:tracePt t="20965" x="2890838" y="4787900"/>
          <p14:tracePt t="20974" x="2636838" y="4851400"/>
          <p14:tracePt t="20982" x="2368550" y="4962525"/>
          <p14:tracePt t="20990" x="2195513" y="4962525"/>
          <p14:tracePt t="20997" x="1974850" y="4992688"/>
          <p14:tracePt t="21006" x="1911350" y="4992688"/>
          <p14:tracePt t="21014" x="1847850" y="4992688"/>
          <p14:tracePt t="21022" x="1800225" y="4992688"/>
          <p14:tracePt t="21030" x="1784350" y="4992688"/>
          <p14:tracePt t="21176" x="1768475" y="4962525"/>
          <p14:tracePt t="21182" x="1800225" y="4914900"/>
          <p14:tracePt t="21190" x="1863725" y="4851400"/>
          <p14:tracePt t="21206" x="1879600" y="4851400"/>
          <p14:tracePt t="21213" x="1974850" y="4819650"/>
          <p14:tracePt t="21326" x="1989138" y="4787900"/>
          <p14:tracePt t="21367" x="2005013" y="4787900"/>
          <p14:tracePt t="21464" x="2020888" y="4756150"/>
          <p14:tracePt t="21478" x="2036763" y="4756150"/>
          <p14:tracePt t="21592" x="2084388" y="4756150"/>
          <p14:tracePt t="21600" x="2100263" y="4740275"/>
          <p14:tracePt t="21658" x="2132013" y="4724400"/>
          <p14:tracePt t="21663" x="2163763" y="4708525"/>
          <p14:tracePt t="21978" x="2179638" y="4692650"/>
          <p14:tracePt t="22008" x="2211388" y="4692650"/>
          <p14:tracePt t="22015" x="2227263" y="4676775"/>
          <p14:tracePt t="22023" x="2289175" y="4645025"/>
          <p14:tracePt t="22030" x="2336800" y="4598988"/>
          <p14:tracePt t="22038" x="2384425" y="4583113"/>
          <p14:tracePt t="22047" x="2447925" y="4567238"/>
          <p14:tracePt t="22063" x="2463800" y="4567238"/>
          <p14:tracePt t="22768" x="2479675" y="4567238"/>
          <p14:tracePt t="22841" x="2463800" y="4567238"/>
          <p14:tracePt t="22921" x="2447925" y="4551363"/>
          <p14:tracePt t="22927" x="2447925" y="4503738"/>
          <p14:tracePt t="22935" x="2463800" y="4408488"/>
          <p14:tracePt t="22943" x="2479675" y="4344988"/>
          <p14:tracePt t="22951" x="2495550" y="4297363"/>
          <p14:tracePt t="22959" x="2559050" y="4156075"/>
          <p14:tracePt t="22967" x="2636838" y="4044950"/>
          <p14:tracePt t="22974" x="2652713" y="4013200"/>
          <p14:tracePt t="22982" x="2763838" y="3903663"/>
          <p14:tracePt t="22991" x="2779713" y="3856038"/>
          <p14:tracePt t="22999" x="2827338" y="3808413"/>
          <p14:tracePt t="23007" x="2905125" y="3713163"/>
          <p14:tracePt t="23015" x="2984500" y="3665538"/>
          <p14:tracePt t="23023" x="3079750" y="3617913"/>
          <p14:tracePt t="23031" x="3236913" y="3492500"/>
          <p14:tracePt t="23039" x="3379788" y="3397250"/>
          <p14:tracePt t="23047" x="3490913" y="3349625"/>
          <p14:tracePt t="23055" x="3679825" y="3224213"/>
          <p14:tracePt t="23063" x="3775075" y="3176588"/>
          <p14:tracePt t="23071" x="3963988" y="3081338"/>
          <p14:tracePt t="23079" x="4075113" y="3033713"/>
          <p14:tracePt t="23086" x="4168775" y="2970213"/>
          <p14:tracePt t="23095" x="4184650" y="2970213"/>
          <p14:tracePt t="23103" x="4216400" y="2970213"/>
          <p14:tracePt t="23111" x="4248150" y="2954338"/>
          <p14:tracePt t="23575" x="4264025" y="2954338"/>
          <p14:tracePt t="23583" x="4279900" y="3001963"/>
          <p14:tracePt t="23592" x="4311650" y="3097213"/>
          <p14:tracePt t="23600" x="4311650" y="3160713"/>
          <p14:tracePt t="23608" x="4343400" y="3255963"/>
          <p14:tracePt t="23616" x="4343400" y="3381375"/>
          <p14:tracePt t="23624" x="4343400" y="3476625"/>
          <p14:tracePt t="23631" x="4343400" y="3556000"/>
          <p14:tracePt t="23640" x="4343400" y="3649663"/>
          <p14:tracePt t="23648" x="4343400" y="3681413"/>
          <p14:tracePt t="23712" x="4327525" y="3729038"/>
          <p14:tracePt t="23719" x="4311650" y="3729038"/>
          <p14:tracePt t="23728" x="4295775" y="3744913"/>
          <p14:tracePt t="23736" x="4264025" y="3744913"/>
          <p14:tracePt t="23744" x="4216400" y="3744913"/>
          <p14:tracePt t="23752" x="4137025" y="3792538"/>
          <p14:tracePt t="23760" x="4121150" y="3792538"/>
          <p14:tracePt t="23768" x="4106863" y="3792538"/>
          <p14:tracePt t="23784" x="4090988" y="3792538"/>
          <p14:tracePt t="23792" x="4075113" y="3792538"/>
          <p14:tracePt t="23976" x="4090988" y="3792538"/>
          <p14:tracePt t="23984" x="4200525" y="3760788"/>
          <p14:tracePt t="23992" x="4232275" y="3729038"/>
          <p14:tracePt t="23999" x="4264025" y="3713163"/>
          <p14:tracePt t="24008" x="4327525" y="3681413"/>
          <p14:tracePt t="24033" x="4343400" y="3665538"/>
          <p14:tracePt t="24049" x="4375150" y="3617913"/>
          <p14:tracePt t="24055" x="4391025" y="3602038"/>
          <p14:tracePt t="24063" x="4406900" y="3587750"/>
          <p14:tracePt t="24071" x="4437063" y="3571875"/>
          <p14:tracePt t="24080" x="4452938" y="3540125"/>
          <p14:tracePt t="24483" x="4452938" y="3524250"/>
          <p14:tracePt t="24496" x="4452938" y="3508375"/>
          <p14:tracePt t="24504" x="4452938" y="3492500"/>
          <p14:tracePt t="24512" x="4452938" y="3460750"/>
          <p14:tracePt t="24553" x="4421188" y="3413125"/>
          <p14:tracePt t="24560" x="4421188" y="3397250"/>
          <p14:tracePt t="24568" x="4406900" y="3381375"/>
          <p14:tracePt t="24576" x="4391025" y="3255963"/>
          <p14:tracePt t="24584" x="4391025" y="3240088"/>
          <p14:tracePt t="24592" x="4391025" y="3224213"/>
          <p14:tracePt t="24600" x="4391025" y="3192463"/>
          <p14:tracePt t="24608" x="4391025" y="3176588"/>
          <p14:tracePt t="24616" x="4391025" y="3144838"/>
          <p14:tracePt t="24624" x="4375150" y="3128963"/>
          <p14:tracePt t="24666" x="4343400" y="3097213"/>
          <p14:tracePt t="24673" x="4343400" y="3049588"/>
          <p14:tracePt t="24680" x="4327525" y="3033713"/>
          <p14:tracePt t="24688" x="4311650" y="3001963"/>
          <p14:tracePt t="24695" x="4311650" y="2970213"/>
          <p14:tracePt t="24704" x="4295775" y="2892425"/>
          <p14:tracePt t="24712" x="4264025" y="2876550"/>
          <p14:tracePt t="24720" x="4264025" y="2860675"/>
          <p14:tracePt t="24727" x="4264025" y="2844800"/>
          <p14:tracePt t="24736" x="4264025" y="2797175"/>
          <p14:tracePt t="24744" x="4248150" y="2733675"/>
          <p14:tracePt t="24752" x="4232275" y="2670175"/>
          <p14:tracePt t="24760" x="4232275" y="2638425"/>
          <p14:tracePt t="24768" x="4232275" y="2606675"/>
          <p14:tracePt t="24776" x="4232275" y="2544763"/>
          <p14:tracePt t="24784" x="4232275" y="2528888"/>
          <p14:tracePt t="24792" x="4232275" y="2497138"/>
          <p14:tracePt t="24800" x="4200525" y="2481263"/>
          <p14:tracePt t="24807" x="4200525" y="2465388"/>
          <p14:tracePt t="24816" x="4200525" y="2449513"/>
          <p14:tracePt t="24824" x="4168775" y="2401888"/>
          <p14:tracePt t="24832" x="4168775" y="2370138"/>
          <p14:tracePt t="24840" x="4168775" y="2354263"/>
          <p14:tracePt t="24848" x="4152900" y="2306638"/>
          <p14:tracePt t="24856" x="4152900" y="2274888"/>
          <p14:tracePt t="24864" x="4121150" y="2228850"/>
          <p14:tracePt t="24872" x="4121150" y="2165350"/>
          <p14:tracePt t="24880" x="4121150" y="2117725"/>
          <p14:tracePt t="24888" x="4106863" y="2070100"/>
          <p14:tracePt t="24896" x="4106863" y="2054225"/>
          <p14:tracePt t="24904" x="4106863" y="1990725"/>
          <p14:tracePt t="24912" x="4106863" y="1974850"/>
          <p14:tracePt t="24920" x="4090988" y="1943100"/>
          <p14:tracePt t="24928" x="4090988" y="1927225"/>
          <p14:tracePt t="24936" x="4090988" y="1881188"/>
          <p14:tracePt t="24944" x="4090988" y="1817688"/>
          <p14:tracePt t="24951" x="4090988" y="1770063"/>
          <p14:tracePt t="24960" x="4090988" y="1706563"/>
          <p14:tracePt t="24967" x="4090988" y="1690688"/>
          <p14:tracePt t="24976" x="4090988" y="1627188"/>
          <p14:tracePt t="24993" x="4090988" y="1611313"/>
          <p14:tracePt t="25000" x="4090988" y="1595438"/>
          <p14:tracePt t="25008" x="4059238" y="1547813"/>
          <p14:tracePt t="25016" x="4059238" y="1533525"/>
          <p14:tracePt t="25024" x="4059238" y="1501775"/>
          <p14:tracePt t="25040" x="4059238" y="1438275"/>
          <p14:tracePt t="25171" x="4027488" y="1406525"/>
          <p14:tracePt t="25176" x="3948113" y="1406525"/>
          <p14:tracePt t="25184" x="3884613" y="1406525"/>
          <p14:tracePt t="25193" x="3727450" y="1454150"/>
          <p14:tracePt t="25200" x="3616325" y="1501775"/>
          <p14:tracePt t="25208" x="3568700" y="1517650"/>
          <p14:tracePt t="25216" x="3505200" y="1595438"/>
          <p14:tracePt t="25232" x="3475038" y="1611313"/>
          <p14:tracePt t="25241" x="3459163" y="1611313"/>
          <p14:tracePt t="25248" x="3443288" y="1658938"/>
          <p14:tracePt t="25296" x="3443288" y="1690688"/>
          <p14:tracePt t="25304" x="3443288" y="1738313"/>
          <p14:tracePt t="25312" x="3443288" y="1770063"/>
          <p14:tracePt t="25320" x="3443288" y="1849438"/>
          <p14:tracePt t="25328" x="3443288" y="1911350"/>
          <p14:tracePt t="25336" x="3443288" y="1943100"/>
          <p14:tracePt t="25344" x="3443288" y="1990725"/>
          <p14:tracePt t="25352" x="3443288" y="2085975"/>
          <p14:tracePt t="25360" x="3459163" y="2181225"/>
          <p14:tracePt t="25368" x="3459163" y="2197100"/>
          <p14:tracePt t="25376" x="3475038" y="2306638"/>
          <p14:tracePt t="25384" x="3475038" y="2354263"/>
          <p14:tracePt t="25392" x="3505200" y="2481263"/>
          <p14:tracePt t="25400" x="3521075" y="2574925"/>
          <p14:tracePt t="25408" x="3552825" y="2622550"/>
          <p14:tracePt t="25416" x="3552825" y="2717800"/>
          <p14:tracePt t="25424" x="3600450" y="2781300"/>
          <p14:tracePt t="25432" x="3679825" y="2922588"/>
          <p14:tracePt t="25440" x="3679825" y="2938463"/>
          <p14:tracePt t="25448" x="3711575" y="3001963"/>
          <p14:tracePt t="25456" x="3711575" y="3128963"/>
          <p14:tracePt t="25465" x="3790950" y="3176588"/>
          <p14:tracePt t="25472" x="3821113" y="3349625"/>
          <p14:tracePt t="25480" x="3821113" y="3429000"/>
          <p14:tracePt t="25488" x="3836988" y="3571875"/>
          <p14:tracePt t="25496" x="3868738" y="3633788"/>
          <p14:tracePt t="25504" x="3868738" y="3649663"/>
          <p14:tracePt t="25511" x="3868738" y="3697288"/>
          <p14:tracePt t="25520" x="3868738" y="3713163"/>
          <p14:tracePt t="25528" x="3868738" y="3792538"/>
          <p14:tracePt t="25536" x="3868738" y="3840163"/>
          <p14:tracePt t="25544" x="3868738" y="3871913"/>
          <p14:tracePt t="25551" x="3868738" y="3997325"/>
          <p14:tracePt t="25560" x="3868738" y="4060825"/>
          <p14:tracePt t="25568" x="3868738" y="4108450"/>
          <p14:tracePt t="25575" x="3868738" y="4171950"/>
          <p14:tracePt t="25583" x="3868738" y="4251325"/>
          <p14:tracePt t="25633" x="3868738" y="4313238"/>
          <p14:tracePt t="25641" x="3852863" y="4360863"/>
          <p14:tracePt t="25648" x="3836988" y="4392613"/>
          <p14:tracePt t="25658" x="3790950" y="4440238"/>
          <p14:tracePt t="25664" x="3743325" y="4487863"/>
          <p14:tracePt t="25671" x="3727450" y="4551363"/>
          <p14:tracePt t="25679" x="3711575" y="4583113"/>
          <p14:tracePt t="25688" x="3663950" y="4629150"/>
          <p14:tracePt t="25704" x="3648075" y="4660900"/>
          <p14:tracePt t="25721" x="3632200" y="4676775"/>
          <p14:tracePt t="25737" x="3584575" y="4692650"/>
          <p14:tracePt t="25744" x="3568700" y="4740275"/>
          <p14:tracePt t="25753" x="3552825" y="4756150"/>
          <p14:tracePt t="25761" x="3505200" y="4787900"/>
          <p14:tracePt t="25996" x="3443288" y="4787900"/>
          <p14:tracePt t="26001" x="3427413" y="4787900"/>
          <p14:tracePt t="26009" x="3379788" y="4756150"/>
          <p14:tracePt t="26018" x="3332163" y="4708525"/>
          <p14:tracePt t="26041" x="3300413" y="4692650"/>
          <p14:tracePt t="26145" x="3300413" y="4614863"/>
          <p14:tracePt t="26153" x="3411538" y="4503738"/>
          <p14:tracePt t="26161" x="3521075" y="4424363"/>
          <p14:tracePt t="26169" x="3711575" y="4329113"/>
          <p14:tracePt t="26177" x="3852863" y="4219575"/>
          <p14:tracePt t="26185" x="4027488" y="4187825"/>
          <p14:tracePt t="26193" x="4248150" y="4156075"/>
          <p14:tracePt t="26201" x="4595813" y="4124325"/>
          <p14:tracePt t="26208" x="4895850" y="4044950"/>
          <p14:tracePt t="26217" x="5243513" y="3949700"/>
          <p14:tracePt t="26225" x="5495925" y="3949700"/>
          <p14:tracePt t="26233" x="5748338" y="3887788"/>
          <p14:tracePt t="26241" x="5922963" y="3887788"/>
          <p14:tracePt t="26249" x="6016625" y="3887788"/>
          <p14:tracePt t="26257" x="6032500" y="3887788"/>
          <p14:tracePt t="26417" x="5984875" y="3887788"/>
          <p14:tracePt t="26425" x="5922963" y="3965575"/>
          <p14:tracePt t="26433" x="5811838" y="4013200"/>
          <p14:tracePt t="26441" x="5638800" y="4076700"/>
          <p14:tracePt t="26449" x="5448300" y="4203700"/>
          <p14:tracePt t="26457" x="5259388" y="4267200"/>
          <p14:tracePt t="26465" x="5037138" y="4329113"/>
          <p14:tracePt t="26474" x="4895850" y="4376738"/>
          <p14:tracePt t="26481" x="4752975" y="4471988"/>
          <p14:tracePt t="26489" x="4564063" y="4535488"/>
          <p14:tracePt t="26497" x="4468813" y="4535488"/>
          <p14:tracePt t="26504" x="4406900" y="4551363"/>
          <p14:tracePt t="26513" x="4327525" y="4583113"/>
          <p14:tracePt t="26521" x="4232275" y="4598988"/>
          <p14:tracePt t="26529" x="4168775" y="4629150"/>
          <p14:tracePt t="26536" x="4090988" y="4645025"/>
          <p14:tracePt t="26544" x="4059238" y="4645025"/>
          <p14:tracePt t="26552" x="4011613" y="4645025"/>
          <p14:tracePt t="26561" x="3995738" y="4645025"/>
          <p14:tracePt t="26715" x="3979863" y="4645025"/>
          <p14:tracePt t="26746" x="3995738" y="4645025"/>
          <p14:tracePt t="26753" x="4043363" y="4614863"/>
          <p14:tracePt t="26761" x="4121150" y="4598988"/>
          <p14:tracePt t="26769" x="4248150" y="4567238"/>
          <p14:tracePt t="26777" x="4421188" y="4551363"/>
          <p14:tracePt t="26785" x="4532313" y="4487863"/>
          <p14:tracePt t="26793" x="4737100" y="4487863"/>
          <p14:tracePt t="26801" x="4879975" y="4456113"/>
          <p14:tracePt t="26809" x="5006975" y="4456113"/>
          <p14:tracePt t="26817" x="5053013" y="4456113"/>
          <p14:tracePt t="26824" x="5068888" y="4456113"/>
          <p14:tracePt t="26833" x="5084763" y="4456113"/>
          <p14:tracePt t="26849" x="5100638" y="4456113"/>
          <p14:tracePt t="26937" x="5100638" y="4471988"/>
          <p14:tracePt t="26945" x="5068888" y="4503738"/>
          <p14:tracePt t="26952" x="5037138" y="4535488"/>
          <p14:tracePt t="26961" x="4959350" y="4551363"/>
          <p14:tracePt t="26969" x="4927600" y="4567238"/>
          <p14:tracePt t="26977" x="4722813" y="4598988"/>
          <p14:tracePt t="26984" x="4421188" y="4708525"/>
          <p14:tracePt t="26993" x="4106863" y="4803775"/>
          <p14:tracePt t="27001" x="3821113" y="4803775"/>
          <p14:tracePt t="27009" x="3475038" y="4835525"/>
          <p14:tracePt t="27017" x="3095625" y="4835525"/>
          <p14:tracePt t="27025" x="2843213" y="4835525"/>
          <p14:tracePt t="27033" x="2684463" y="4835525"/>
          <p14:tracePt t="27041" x="2463800" y="4835525"/>
          <p14:tracePt t="27049" x="2400300" y="4835525"/>
          <p14:tracePt t="27161" x="2384425" y="4835525"/>
          <p14:tracePt t="27170" x="2384425" y="4819650"/>
          <p14:tracePt t="27177" x="2400300" y="4772025"/>
          <p14:tracePt t="27185" x="2416175" y="4772025"/>
          <p14:tracePt t="27193" x="2479675" y="4756150"/>
          <p14:tracePt t="27209" x="2527300" y="4756150"/>
          <p14:tracePt t="27218" x="2620963" y="4740275"/>
          <p14:tracePt t="27225" x="2684463" y="4740275"/>
          <p14:tracePt t="27233" x="2747963" y="4740275"/>
          <p14:tracePt t="27241" x="2921000" y="4708525"/>
          <p14:tracePt t="27249" x="3048000" y="4676775"/>
          <p14:tracePt t="27256" x="3236913" y="4645025"/>
          <p14:tracePt t="27265" x="3411538" y="4614863"/>
          <p14:tracePt t="27273" x="3536950" y="4614863"/>
          <p14:tracePt t="27280" x="3663950" y="4614863"/>
          <p14:tracePt t="27288" x="3759200" y="4598988"/>
          <p14:tracePt t="27297" x="3932238" y="4598988"/>
          <p14:tracePt t="27305" x="4027488" y="4598988"/>
          <p14:tracePt t="27312" x="4200525" y="4535488"/>
          <p14:tracePt t="27321" x="4406900" y="4535488"/>
          <p14:tracePt t="27329" x="4595813" y="4503738"/>
          <p14:tracePt t="27336" x="4800600" y="4471988"/>
          <p14:tracePt t="27344" x="4975225" y="4471988"/>
          <p14:tracePt t="27352" x="5068888" y="4456113"/>
          <p14:tracePt t="27361" x="5164138" y="4456113"/>
          <p14:tracePt t="27368" x="5259388" y="4456113"/>
          <p14:tracePt t="27377" x="5275263" y="4456113"/>
          <p14:tracePt t="27384" x="5307013" y="4456113"/>
          <p14:tracePt t="27539" x="5322888" y="4456113"/>
          <p14:tracePt t="27545" x="5353050" y="4456113"/>
          <p14:tracePt t="27553" x="5368925" y="4456113"/>
          <p14:tracePt t="27561" x="5384800" y="4503738"/>
          <p14:tracePt t="27568" x="5416550" y="4519613"/>
          <p14:tracePt t="27609" x="5416550" y="4535488"/>
          <p14:tracePt t="27667" x="5416550" y="4471988"/>
          <p14:tracePt t="27673" x="5432425" y="4392613"/>
          <p14:tracePt t="27681" x="5432425" y="4376738"/>
          <p14:tracePt t="27689" x="5432425" y="4267200"/>
          <p14:tracePt t="27697" x="5432425" y="4171950"/>
          <p14:tracePt t="27706" x="5432425" y="3981450"/>
          <p14:tracePt t="27713" x="5432425" y="3808413"/>
          <p14:tracePt t="27721" x="5432425" y="3633788"/>
          <p14:tracePt t="27729" x="5432425" y="3429000"/>
          <p14:tracePt t="27737" x="5432425" y="3286125"/>
          <p14:tracePt t="27745" x="5432425" y="3128963"/>
          <p14:tracePt t="27753" x="5464175" y="3049588"/>
          <p14:tracePt t="27761" x="5480050" y="2954338"/>
          <p14:tracePt t="27770" x="5480050" y="2908300"/>
          <p14:tracePt t="27777" x="5480050" y="2844800"/>
          <p14:tracePt t="27785" x="5480050" y="2781300"/>
          <p14:tracePt t="27793" x="5480050" y="2765425"/>
          <p14:tracePt t="27801" x="5480050" y="2717800"/>
          <p14:tracePt t="27809" x="5480050" y="2622550"/>
          <p14:tracePt t="27818" x="5480050" y="2590800"/>
          <p14:tracePt t="27826" x="5480050" y="2574925"/>
          <p14:tracePt t="27834" x="5480050" y="2528888"/>
          <p14:tracePt t="27842" x="5480050" y="2497138"/>
          <p14:tracePt t="27850" x="5480050" y="2481263"/>
          <p14:tracePt t="27932" x="5480050" y="2449513"/>
          <p14:tracePt t="27938" x="5480050" y="2433638"/>
          <p14:tracePt t="27945" x="5480050" y="2417763"/>
          <p14:tracePt t="27954" x="5480050" y="2401888"/>
          <p14:tracePt t="27970" x="5480050" y="2386013"/>
          <p14:tracePt t="27977" x="5480050" y="2370138"/>
          <p14:tracePt t="27986" x="5480050" y="2322513"/>
          <p14:tracePt t="28002" x="5480050" y="2290763"/>
          <p14:tracePt t="28010" x="5480050" y="2274888"/>
          <p14:tracePt t="28018" x="5480050" y="2259013"/>
          <p14:tracePt t="28026" x="5480050" y="2228850"/>
          <p14:tracePt t="28034" x="5480050" y="2212975"/>
          <p14:tracePt t="28042" x="5480050" y="2149475"/>
          <p14:tracePt t="28074" x="5464175" y="2149475"/>
          <p14:tracePt t="28099" x="5448300" y="2149475"/>
          <p14:tracePt t="28123" x="5416550" y="2149475"/>
          <p14:tracePt t="28130" x="5400675" y="2149475"/>
          <p14:tracePt t="28138" x="5368925" y="2149475"/>
          <p14:tracePt t="28146" x="5291138" y="2181225"/>
          <p14:tracePt t="28154" x="5227638" y="2259013"/>
          <p14:tracePt t="28162" x="5180013" y="2306638"/>
          <p14:tracePt t="28170" x="5180013" y="2401888"/>
          <p14:tracePt t="28178" x="5132388" y="2465388"/>
          <p14:tracePt t="28186" x="5100638" y="2638425"/>
          <p14:tracePt t="28194" x="5053013" y="2701925"/>
          <p14:tracePt t="28201" x="5053013" y="2797175"/>
          <p14:tracePt t="28210" x="5053013" y="2892425"/>
          <p14:tracePt t="28218" x="5053013" y="2938463"/>
          <p14:tracePt t="28226" x="5053013" y="3097213"/>
          <p14:tracePt t="28234" x="5053013" y="3160713"/>
          <p14:tracePt t="28241" x="5053013" y="3255963"/>
          <p14:tracePt t="28250" x="5053013" y="3349625"/>
          <p14:tracePt t="28258" x="5053013" y="3444875"/>
          <p14:tracePt t="28266" x="5053013" y="3460750"/>
          <p14:tracePt t="28274" x="5053013" y="3524250"/>
          <p14:tracePt t="28282" x="5068888" y="3587750"/>
          <p14:tracePt t="28298" x="5084763" y="3665538"/>
          <p14:tracePt t="28314" x="5100638" y="3697288"/>
          <p14:tracePt t="28322" x="5132388" y="3729038"/>
          <p14:tracePt t="28330" x="5148263" y="3760788"/>
          <p14:tracePt t="28346" x="5211763" y="3840163"/>
          <p14:tracePt t="28354" x="5243513" y="3871913"/>
          <p14:tracePt t="28362" x="5259388" y="3903663"/>
          <p14:tracePt t="28370" x="5307013" y="3965575"/>
          <p14:tracePt t="28378" x="5353050" y="4060825"/>
          <p14:tracePt t="28386" x="5353050" y="4092575"/>
          <p14:tracePt t="28394" x="5400675" y="4203700"/>
          <p14:tracePt t="28410" x="5400675" y="4235450"/>
          <p14:tracePt t="28418" x="5416550" y="4313238"/>
          <p14:tracePt t="28427" x="5416550" y="4329113"/>
          <p14:tracePt t="28434" x="5448300" y="4360863"/>
          <p14:tracePt t="28442" x="5448300" y="4456113"/>
          <p14:tracePt t="28450" x="5448300" y="4535488"/>
          <p14:tracePt t="28458" x="5448300" y="4567238"/>
          <p14:tracePt t="28466" x="5448300" y="4724400"/>
          <p14:tracePt t="28474" x="5448300" y="4772025"/>
          <p14:tracePt t="28482" x="5448300" y="4867275"/>
          <p14:tracePt t="28490" x="5448300" y="4899025"/>
          <p14:tracePt t="28498" x="5448300" y="4946650"/>
          <p14:tracePt t="28506" x="5448300" y="4992688"/>
          <p14:tracePt t="28513" x="5448300" y="5119688"/>
          <p14:tracePt t="28522" x="5337175" y="5230813"/>
          <p14:tracePt t="28530" x="5275263" y="5294313"/>
          <p14:tracePt t="28538" x="5132388" y="5356225"/>
          <p14:tracePt t="28546" x="4991100" y="5419725"/>
          <p14:tracePt t="28554" x="4943475" y="5419725"/>
          <p14:tracePt t="28562" x="4911725" y="5419725"/>
          <p14:tracePt t="28569" x="4879975" y="5419725"/>
          <p14:tracePt t="28578" x="4864100" y="5419725"/>
          <p14:tracePt t="28586" x="4848225" y="5419725"/>
          <p14:tracePt t="28594" x="4832350" y="5419725"/>
          <p14:tracePt t="28601" x="4768850" y="5419725"/>
          <p14:tracePt t="28610" x="4737100" y="5419725"/>
          <p14:tracePt t="28617" x="4691063" y="5419725"/>
          <p14:tracePt t="28625" x="4627563" y="5419725"/>
          <p14:tracePt t="28634" x="4579938" y="5403850"/>
          <p14:tracePt t="28642" x="4468813" y="5310188"/>
          <p14:tracePt t="28650" x="4406900" y="5278438"/>
          <p14:tracePt t="28657" x="4359275" y="5230813"/>
          <p14:tracePt t="28666" x="4311650" y="5183188"/>
          <p14:tracePt t="28673" x="4264025" y="5119688"/>
          <p14:tracePt t="28682" x="4232275" y="5103813"/>
          <p14:tracePt t="28689" x="4200525" y="5072063"/>
          <p14:tracePt t="28698" x="4184650" y="5056188"/>
          <p14:tracePt t="28706" x="4152900" y="5040313"/>
          <p14:tracePt t="28714" x="4137025" y="5040313"/>
          <p14:tracePt t="28722" x="4106863" y="5040313"/>
          <p14:tracePt t="28738" x="4090988" y="5024438"/>
          <p14:tracePt t="28754" x="4059238" y="5024438"/>
          <p14:tracePt t="28762" x="4043363" y="5008563"/>
          <p14:tracePt t="28869" x="4027488" y="4992688"/>
          <p14:tracePt t="28882" x="4027488" y="4946650"/>
          <p14:tracePt t="28890" x="4027488" y="4930775"/>
          <p14:tracePt t="28906" x="4090988" y="4867275"/>
          <p14:tracePt t="28914" x="4232275" y="4803775"/>
          <p14:tracePt t="28922" x="4343400" y="4787900"/>
          <p14:tracePt t="28929" x="4595813" y="4676775"/>
          <p14:tracePt t="28938" x="4864100" y="4583113"/>
          <p14:tracePt t="28946" x="5243513" y="4551363"/>
          <p14:tracePt t="28954" x="5511800" y="4408488"/>
          <p14:tracePt t="28962" x="5827713" y="4313238"/>
          <p14:tracePt t="28970" x="6127750" y="4251325"/>
          <p14:tracePt t="28978" x="6427788" y="4171950"/>
          <p14:tracePt t="28986" x="6632575" y="4171950"/>
          <p14:tracePt t="28994" x="6775450" y="4124325"/>
          <p14:tracePt t="29002" x="6791325" y="4124325"/>
          <p14:tracePt t="29058" x="6823075" y="4124325"/>
          <p14:tracePt t="29066" x="6823075" y="4140200"/>
          <p14:tracePt t="29074" x="6823075" y="4156075"/>
          <p14:tracePt t="29082" x="6823075" y="4171950"/>
          <p14:tracePt t="29090" x="6823075" y="4187825"/>
          <p14:tracePt t="29098" x="6823075" y="4235450"/>
          <p14:tracePt t="29105" x="6823075" y="4297363"/>
          <p14:tracePt t="29114" x="6823075" y="4344988"/>
          <p14:tracePt t="29122" x="6823075" y="4408488"/>
          <p14:tracePt t="29130" x="6775450" y="4535488"/>
          <p14:tracePt t="29137" x="6711950" y="4614863"/>
          <p14:tracePt t="29146" x="6616700" y="4724400"/>
          <p14:tracePt t="29154" x="6600825" y="4740275"/>
          <p14:tracePt t="29161" x="6584950" y="4756150"/>
          <p14:tracePt t="29170" x="6553200" y="4803775"/>
          <p14:tracePt t="29178" x="6523038" y="4819650"/>
          <p14:tracePt t="29186" x="6491288" y="4851400"/>
          <p14:tracePt t="29193" x="6443663" y="4962525"/>
          <p14:tracePt t="29202" x="6364288" y="5008563"/>
          <p14:tracePt t="29209" x="6348413" y="5024438"/>
          <p14:tracePt t="29217" x="6332538" y="5040313"/>
          <p14:tracePt t="29226" x="6332538" y="5056188"/>
          <p14:tracePt t="29234" x="6316663" y="5119688"/>
          <p14:tracePt t="29322" x="6284913" y="5119688"/>
          <p14:tracePt t="29355" x="6269038" y="5119688"/>
          <p14:tracePt t="29362" x="6253163" y="5119688"/>
          <p14:tracePt t="29378" x="6223000" y="5119688"/>
          <p14:tracePt t="29394" x="6207125" y="5103813"/>
          <p14:tracePt t="29402" x="6175375" y="5087938"/>
          <p14:tracePt t="29418" x="6159500" y="5072063"/>
          <p14:tracePt t="29427" x="6143625" y="5024438"/>
          <p14:tracePt t="29442" x="6143625" y="5008563"/>
          <p14:tracePt t="29450" x="6127750" y="4992688"/>
          <p14:tracePt t="29475" x="6111875" y="4946650"/>
          <p14:tracePt t="29651" x="6111875" y="4930775"/>
          <p14:tracePt t="29804" x="6064250" y="4914900"/>
          <p14:tracePt t="29819" x="6048375" y="4867275"/>
          <p14:tracePt t="29966" x="6048375" y="4851400"/>
          <p14:tracePt t="29972" x="6048375" y="4835525"/>
          <p14:tracePt t="30011" x="6048375" y="4819650"/>
          <p14:tracePt t="30420" x="6048375" y="4772025"/>
          <p14:tracePt t="30708" x="6080125" y="4772025"/>
          <p14:tracePt t="30715" x="6127750" y="4772025"/>
          <p14:tracePt t="30723" x="6159500" y="4772025"/>
          <p14:tracePt t="30731" x="6207125" y="4803775"/>
          <p14:tracePt t="30739" x="6223000" y="4803775"/>
          <p14:tracePt t="30747" x="6238875" y="4819650"/>
          <p14:tracePt t="30788" x="6269038" y="4819650"/>
          <p14:tracePt t="30795" x="6300788" y="4835525"/>
          <p14:tracePt t="30803" x="6316663" y="4851400"/>
          <p14:tracePt t="30819" x="6380163" y="4883150"/>
          <p14:tracePt t="30827" x="6396038" y="4883150"/>
          <p14:tracePt t="30835" x="6411913" y="4899025"/>
          <p14:tracePt t="30894" x="6443663" y="4899025"/>
          <p14:tracePt t="30899" x="6459538" y="4899025"/>
          <p14:tracePt t="30907" x="6475413" y="4899025"/>
          <p14:tracePt t="30915" x="6491288" y="4899025"/>
          <p14:tracePt t="30981" x="6507163" y="4899025"/>
          <p14:tracePt t="30987" x="6523038" y="4899025"/>
          <p14:tracePt t="30994" x="6538913" y="4899025"/>
          <p14:tracePt t="31091" x="6600825" y="4899025"/>
          <p14:tracePt t="31107" x="6616700" y="4899025"/>
          <p14:tracePt t="31164" x="6664325" y="4851400"/>
          <p14:tracePt t="31171" x="6727825" y="4835525"/>
          <p14:tracePt t="31187" x="6743700" y="4803775"/>
          <p14:tracePt t="31277" x="6743700" y="4772025"/>
          <p14:tracePt t="31299" x="6727825" y="4756150"/>
          <p14:tracePt t="31315" x="6680200" y="4756150"/>
          <p14:tracePt t="31323" x="6664325" y="4756150"/>
          <p14:tracePt t="31331" x="6648450" y="4756150"/>
          <p14:tracePt t="31356" x="6632575" y="4756150"/>
          <p14:tracePt t="31363" x="6616700" y="4756150"/>
          <p14:tracePt t="31371" x="6569075" y="4756150"/>
          <p14:tracePt t="31379" x="6475413" y="4772025"/>
          <p14:tracePt t="31387" x="6396038" y="4819650"/>
          <p14:tracePt t="31395" x="6300788" y="4819650"/>
          <p14:tracePt t="31403" x="6269038" y="4851400"/>
          <p14:tracePt t="31410" x="6191250" y="4899025"/>
          <p14:tracePt t="31894" x="6175375" y="4899025"/>
          <p14:tracePt t="31973" x="6159500" y="4867275"/>
          <p14:tracePt t="31979" x="6143625" y="4867275"/>
          <p14:tracePt t="31987" x="6127750" y="4851400"/>
          <p14:tracePt t="31996" x="6096000" y="4835525"/>
          <p14:tracePt t="32003" x="6080125" y="4803775"/>
          <p14:tracePt t="32117" x="6080125" y="4772025"/>
          <p14:tracePt t="32124" x="6080125" y="4756150"/>
          <p14:tracePt t="32270" x="6111875" y="4756150"/>
          <p14:tracePt t="32276" x="6175375" y="4756150"/>
          <p14:tracePt t="32283" x="6207125" y="4756150"/>
          <p14:tracePt t="32292" x="6284913" y="4787900"/>
          <p14:tracePt t="32300" x="6300788" y="4787900"/>
          <p14:tracePt t="32307" x="6364288" y="4819650"/>
          <p14:tracePt t="32316" x="6411913" y="4819650"/>
          <p14:tracePt t="32324" x="6427788" y="4819650"/>
          <p14:tracePt t="32332" x="6459538" y="4819650"/>
          <p14:tracePt t="32340" x="6538913" y="4803775"/>
          <p14:tracePt t="32348" x="6553200" y="4787900"/>
          <p14:tracePt t="32356" x="6584950" y="4787900"/>
          <p14:tracePt t="32364" x="6632575" y="4772025"/>
          <p14:tracePt t="32420" x="6648450" y="4740275"/>
          <p14:tracePt t="32428" x="6648450" y="4708525"/>
          <p14:tracePt t="32435" x="6648450" y="4614863"/>
          <p14:tracePt t="32443" x="6648450" y="4598988"/>
          <p14:tracePt t="32452" x="6648450" y="4535488"/>
          <p14:tracePt t="32460" x="6648450" y="4487863"/>
          <p14:tracePt t="32468" x="6648450" y="4424363"/>
          <p14:tracePt t="32475" x="6648450" y="4392613"/>
          <p14:tracePt t="32484" x="6648450" y="4344988"/>
          <p14:tracePt t="32491" x="6648450" y="4219575"/>
          <p14:tracePt t="32500" x="6632575" y="4156075"/>
          <p14:tracePt t="32508" x="6616700" y="4076700"/>
          <p14:tracePt t="32516" x="6584950" y="3981450"/>
          <p14:tracePt t="32524" x="6569075" y="3919538"/>
          <p14:tracePt t="32532" x="6538913" y="3792538"/>
          <p14:tracePt t="32540" x="6491288" y="3713163"/>
          <p14:tracePt t="32548" x="6475413" y="3697288"/>
          <p14:tracePt t="32556" x="6443663" y="3633788"/>
          <p14:tracePt t="32564" x="6411913" y="3540125"/>
          <p14:tracePt t="32572" x="6396038" y="3492500"/>
          <p14:tracePt t="32580" x="6364288" y="3444875"/>
          <p14:tracePt t="32588" x="6316663" y="3381375"/>
          <p14:tracePt t="32596" x="6269038" y="3286125"/>
          <p14:tracePt t="32604" x="6223000" y="3240088"/>
          <p14:tracePt t="32611" x="6207125" y="3097213"/>
          <p14:tracePt t="32620" x="6175375" y="3033713"/>
          <p14:tracePt t="32627" x="6159500" y="3017838"/>
          <p14:tracePt t="32636" x="6143625" y="2876550"/>
          <p14:tracePt t="32644" x="6111875" y="2813050"/>
          <p14:tracePt t="32652" x="6111875" y="2717800"/>
          <p14:tracePt t="32660" x="6111875" y="2638425"/>
          <p14:tracePt t="32668" x="6111875" y="2574925"/>
          <p14:tracePt t="32675" x="6111875" y="2481263"/>
          <p14:tracePt t="32684" x="6111875" y="2417763"/>
          <p14:tracePt t="32692" x="6111875" y="2290763"/>
          <p14:tracePt t="32700" x="6127750" y="2149475"/>
          <p14:tracePt t="32708" x="6143625" y="2054225"/>
          <p14:tracePt t="32715" x="6175375" y="2006600"/>
          <p14:tracePt t="32724" x="6223000" y="1911350"/>
          <p14:tracePt t="32757" x="6223000" y="1865313"/>
          <p14:tracePt t="32780" x="6238875" y="1849438"/>
          <p14:tracePt t="32788" x="6300788" y="1849438"/>
          <p14:tracePt t="32796" x="6364288" y="1895475"/>
          <p14:tracePt t="32804" x="6475413" y="1958975"/>
          <p14:tracePt t="32812" x="6664325" y="2117725"/>
          <p14:tracePt t="32820" x="6807200" y="2197100"/>
          <p14:tracePt t="32828" x="6980238" y="2401888"/>
          <p14:tracePt t="32836" x="7123113" y="2544763"/>
          <p14:tracePt t="32844" x="7327900" y="2781300"/>
          <p14:tracePt t="32852" x="7485063" y="2986088"/>
          <p14:tracePt t="32859" x="7612063" y="3176588"/>
          <p14:tracePt t="32868" x="7739063" y="3365500"/>
          <p14:tracePt t="32876" x="7864475" y="3556000"/>
          <p14:tracePt t="32884" x="7927975" y="3649663"/>
          <p14:tracePt t="32892" x="7975600" y="3792538"/>
          <p14:tracePt t="32900" x="8007350" y="3903663"/>
          <p14:tracePt t="32908" x="8039100" y="4076700"/>
          <p14:tracePt t="32916" x="8039100" y="4140200"/>
          <p14:tracePt t="32924" x="8039100" y="4267200"/>
          <p14:tracePt t="32932" x="8039100" y="4360863"/>
          <p14:tracePt t="32940" x="8039100" y="4487863"/>
          <p14:tracePt t="32947" x="8039100" y="4551363"/>
          <p14:tracePt t="32956" x="8039100" y="4645025"/>
          <p14:tracePt t="32963" x="8023225" y="4724400"/>
          <p14:tracePt t="32972" x="8023225" y="4787900"/>
          <p14:tracePt t="32980" x="8023225" y="4851400"/>
          <p14:tracePt t="32988" x="8007350" y="4899025"/>
          <p14:tracePt t="32996" x="7975600" y="4992688"/>
          <p14:tracePt t="33004" x="7959725" y="5008563"/>
          <p14:tracePt t="33012" x="7864475" y="5135563"/>
          <p14:tracePt t="33020" x="7848600" y="5151438"/>
          <p14:tracePt t="33028" x="7832725" y="5214938"/>
          <p14:tracePt t="33035" x="7800975" y="5262563"/>
          <p14:tracePt t="33044" x="7785100" y="5294313"/>
          <p14:tracePt t="33051" x="7770813" y="5310188"/>
          <p14:tracePt t="33068" x="7770813" y="5340350"/>
          <p14:tracePt t="33132" x="7785100" y="5340350"/>
          <p14:tracePt t="33140" x="7832725" y="5310188"/>
          <p14:tracePt t="33148" x="8007350" y="5183188"/>
          <p14:tracePt t="33156" x="8196263" y="5103813"/>
          <p14:tracePt t="33164" x="8385175" y="4976813"/>
          <p14:tracePt t="33172" x="8528050" y="4883150"/>
          <p14:tracePt t="33179" x="8639175" y="4835525"/>
          <p14:tracePt t="33188" x="8701088" y="4756150"/>
          <p14:tracePt t="33196" x="8748713" y="4740275"/>
          <p14:tracePt t="33203" x="8796338" y="4708525"/>
          <p14:tracePt t="33211" x="8859838" y="4692650"/>
          <p14:tracePt t="33220" x="8875713" y="4676775"/>
          <p14:tracePt t="33270" x="8875713" y="4660900"/>
          <p14:tracePt t="33278" x="8859838" y="4629150"/>
          <p14:tracePt t="33283" x="8843963" y="4598988"/>
          <p14:tracePt t="33292" x="8828088" y="4583113"/>
          <p14:tracePt t="33300" x="8780463" y="4535488"/>
          <p14:tracePt t="33308" x="8716963" y="4471988"/>
          <p14:tracePt t="33316" x="8670925" y="4392613"/>
          <p14:tracePt t="33324" x="8559800" y="4344988"/>
          <p14:tracePt t="33332" x="8416925" y="4283075"/>
          <p14:tracePt t="33340" x="8323263" y="4267200"/>
          <p14:tracePt t="33347" x="8259763" y="4219575"/>
          <p14:tracePt t="33356" x="8148638" y="4171950"/>
          <p14:tracePt t="33364" x="8054975" y="4171950"/>
          <p14:tracePt t="33372" x="7991475" y="4124325"/>
          <p14:tracePt t="33380" x="7975600" y="4124325"/>
          <p14:tracePt t="33387" x="7943850" y="4124325"/>
          <p14:tracePt t="33396" x="7912100" y="4124325"/>
          <p14:tracePt t="33509" x="7912100" y="4092575"/>
          <p14:tracePt t="33516" x="7959725" y="4076700"/>
          <p14:tracePt t="33524" x="8085138" y="4060825"/>
          <p14:tracePt t="33532" x="8148638" y="4060825"/>
          <p14:tracePt t="33540" x="8196263" y="4060825"/>
          <p14:tracePt t="33548" x="8228013" y="4060825"/>
          <p14:tracePt t="33555" x="8275638" y="4060825"/>
          <p14:tracePt t="33564" x="8291513" y="4060825"/>
          <p14:tracePt t="33572" x="8370888" y="4060825"/>
          <p14:tracePt t="33580" x="8448675" y="4092575"/>
          <p14:tracePt t="33588" x="8480425" y="4108450"/>
          <p14:tracePt t="33596" x="8512175" y="4156075"/>
          <p14:tracePt t="33621" x="8528050" y="4171950"/>
          <p14:tracePt t="33636" x="8528050" y="4187825"/>
          <p14:tracePt t="33644" x="8528050" y="4219575"/>
          <p14:tracePt t="33652" x="8528050" y="4235450"/>
          <p14:tracePt t="33660" x="8432800" y="4283075"/>
          <p14:tracePt t="33668" x="8385175" y="4360863"/>
          <p14:tracePt t="33676" x="8323263" y="4376738"/>
          <p14:tracePt t="33684" x="8275638" y="4424363"/>
          <p14:tracePt t="33691" x="8228013" y="4424363"/>
          <p14:tracePt t="33700" x="8212138" y="4471988"/>
          <p14:tracePt t="33708" x="8196263" y="4487863"/>
          <p14:tracePt t="33724" x="8180388" y="4519613"/>
          <p14:tracePt t="33807" x="8259763" y="4487863"/>
          <p14:tracePt t="33812" x="8370888" y="4440238"/>
          <p14:tracePt t="33820" x="8670925" y="4376738"/>
          <p14:tracePt t="33828" x="8939213" y="4267200"/>
          <p14:tracePt t="33835" x="9239250" y="4203700"/>
          <p14:tracePt t="33844" x="9571038" y="4140200"/>
          <p14:tracePt t="33852" x="9964738" y="4029075"/>
          <p14:tracePt t="33860" x="10296525" y="3965575"/>
          <p14:tracePt t="33868" x="10517188" y="3935413"/>
          <p14:tracePt t="33876" x="10691813" y="3935413"/>
          <p14:tracePt t="33884" x="10912475" y="3903663"/>
          <p14:tracePt t="33892" x="11007725" y="3903663"/>
          <p14:tracePt t="33900" x="11039475" y="3903663"/>
          <p14:tracePt t="33949" x="11023600" y="3903663"/>
          <p14:tracePt t="33956" x="11007725" y="3903663"/>
          <p14:tracePt t="33982" x="10991850" y="3903663"/>
          <p14:tracePt t="34060" x="10944225" y="3919538"/>
          <p14:tracePt t="34068" x="10928350" y="3949700"/>
          <p14:tracePt t="34076" x="10896600" y="4013200"/>
          <p14:tracePt t="34084" x="10818813" y="4060825"/>
          <p14:tracePt t="34091" x="10802938" y="4076700"/>
          <p14:tracePt t="34100" x="10755313" y="4140200"/>
          <p14:tracePt t="34109" x="10739438" y="4171950"/>
          <p14:tracePt t="34116" x="10691813" y="4219575"/>
          <p14:tracePt t="34124" x="10675938" y="4235450"/>
          <p14:tracePt t="34183" x="10675938" y="4251325"/>
          <p14:tracePt t="34189" x="10675938" y="4344988"/>
          <p14:tracePt t="34197" x="10675938" y="4408488"/>
          <p14:tracePt t="34205" x="10660063" y="4456113"/>
          <p14:tracePt t="34213" x="10660063" y="4614863"/>
          <p14:tracePt t="34221" x="10596563" y="4756150"/>
          <p14:tracePt t="34229" x="10564813" y="4819650"/>
          <p14:tracePt t="34237" x="10548938" y="4914900"/>
          <p14:tracePt t="34245" x="10517188" y="5103813"/>
          <p14:tracePt t="34252" x="10502900" y="5167313"/>
          <p14:tracePt t="34261" x="10439400" y="5294313"/>
          <p14:tracePt t="34269" x="10423525" y="5403850"/>
          <p14:tracePt t="34277" x="10423525" y="5578475"/>
          <p14:tracePt t="34285" x="10423525" y="5735638"/>
          <p14:tracePt t="34293" x="10423525" y="5783263"/>
          <p14:tracePt t="34301" x="10423525" y="5846763"/>
          <p14:tracePt t="34309" x="10423525" y="5862638"/>
          <p14:tracePt t="34317" x="10423525" y="5926138"/>
          <p14:tracePt t="34325" x="10423525" y="5973763"/>
          <p14:tracePt t="34333" x="10407650" y="5989638"/>
          <p14:tracePt t="34341" x="10407650" y="6003925"/>
          <p14:tracePt t="34349" x="10375900" y="6051550"/>
          <p14:tracePt t="34357" x="10375900" y="6083300"/>
          <p14:tracePt t="34365" x="10360025" y="6130925"/>
          <p14:tracePt t="34373" x="10344150" y="6178550"/>
          <p14:tracePt t="34381" x="10344150" y="6194425"/>
          <p14:tracePt t="34389" x="10344150" y="6210300"/>
          <p14:tracePt t="34397" x="10312400" y="6226175"/>
          <p14:tracePt t="34413" x="10312400" y="6257925"/>
          <p14:tracePt t="34421" x="10312400" y="6289675"/>
          <p14:tracePt t="34486" x="10296525" y="6305550"/>
          <p14:tracePt t="34501" x="10280650" y="6305550"/>
          <p14:tracePt t="34509" x="10248900" y="6305550"/>
          <p14:tracePt t="34517" x="10171113" y="6305550"/>
          <p14:tracePt t="34525" x="10044113" y="6305550"/>
          <p14:tracePt t="34533" x="9886950" y="6305550"/>
          <p14:tracePt t="34541" x="9632950" y="6305550"/>
          <p14:tracePt t="34549" x="9332913" y="6305550"/>
          <p14:tracePt t="34557" x="9001125" y="6305550"/>
          <p14:tracePt t="34565" x="8828088" y="6305550"/>
          <p14:tracePt t="34573" x="8607425" y="6305550"/>
          <p14:tracePt t="34581" x="8401050" y="6305550"/>
          <p14:tracePt t="34589" x="8323263" y="6273800"/>
          <p14:tracePt t="34597" x="8307388" y="6273800"/>
          <p14:tracePt t="34604" x="8275638" y="6226175"/>
          <p14:tracePt t="34613" x="8259763" y="6226175"/>
          <p14:tracePt t="34621" x="8196263" y="6226175"/>
          <p14:tracePt t="34629" x="8070850" y="6226175"/>
          <p14:tracePt t="34636" x="7975600" y="6226175"/>
          <p14:tracePt t="34645" x="7912100" y="6226175"/>
          <p14:tracePt t="34653" x="7816850" y="6226175"/>
          <p14:tracePt t="34661" x="7770813" y="6210300"/>
          <p14:tracePt t="34669" x="7675563" y="6210300"/>
          <p14:tracePt t="34677" x="7659688" y="6194425"/>
          <p14:tracePt t="34685" x="7643813" y="6194425"/>
          <p14:tracePt t="34702" x="7612063" y="6162675"/>
          <p14:tracePt t="34717" x="7596188" y="6130925"/>
          <p14:tracePt t="34726" x="7596188" y="6067425"/>
          <p14:tracePt t="34732" x="7580313" y="5989638"/>
          <p14:tracePt t="34741" x="7548563" y="5957888"/>
          <p14:tracePt t="34748" x="7548563" y="5878513"/>
          <p14:tracePt t="34757" x="7532688" y="5846763"/>
          <p14:tracePt t="34765" x="7516813" y="5815013"/>
          <p14:tracePt t="34772" x="7516813" y="5783263"/>
          <p14:tracePt t="34781" x="7485063" y="5688013"/>
          <p14:tracePt t="34789" x="7485063" y="5672138"/>
          <p14:tracePt t="34797" x="7485063" y="5626100"/>
          <p14:tracePt t="34805" x="7485063" y="5562600"/>
          <p14:tracePt t="34813" x="7485063" y="5467350"/>
          <p14:tracePt t="34821" x="7485063" y="5419725"/>
          <p14:tracePt t="34829" x="7485063" y="5340350"/>
          <p14:tracePt t="34837" x="7485063" y="5246688"/>
          <p14:tracePt t="34845" x="7485063" y="5214938"/>
          <p14:tracePt t="34853" x="7485063" y="5183188"/>
          <p14:tracePt t="34861" x="7500938" y="5087938"/>
          <p14:tracePt t="34869" x="7516813" y="5008563"/>
          <p14:tracePt t="34877" x="7564438" y="4946650"/>
          <p14:tracePt t="34885" x="7612063" y="4851400"/>
          <p14:tracePt t="34893" x="7643813" y="4803775"/>
          <p14:tracePt t="34901" x="7659688" y="4724400"/>
          <p14:tracePt t="34917" x="7707313" y="4708525"/>
          <p14:tracePt t="34992" x="7723188" y="4660900"/>
          <p14:tracePt t="34997" x="7754938" y="4645025"/>
          <p14:tracePt t="35005" x="7785100" y="4614863"/>
          <p14:tracePt t="35013" x="7927975" y="4551363"/>
          <p14:tracePt t="35021" x="7991475" y="4551363"/>
          <p14:tracePt t="35029" x="8180388" y="4535488"/>
          <p14:tracePt t="35036" x="8355013" y="4503738"/>
          <p14:tracePt t="35045" x="8559800" y="4376738"/>
          <p14:tracePt t="35053" x="8812213" y="4297363"/>
          <p14:tracePt t="35060" x="9159875" y="4124325"/>
          <p14:tracePt t="35069" x="9348788" y="4092575"/>
          <p14:tracePt t="35076" x="9601200" y="3997325"/>
          <p14:tracePt t="35085" x="9871075" y="3935413"/>
          <p14:tracePt t="35092" x="10044113" y="3935413"/>
          <p14:tracePt t="35125" x="10059988" y="3935413"/>
          <p14:tracePt t="35141" x="10075863" y="3935413"/>
          <p14:tracePt t="35157" x="10139363" y="3935413"/>
          <p14:tracePt t="35166" x="10186988" y="3981450"/>
          <p14:tracePt t="35173" x="10202863" y="3997325"/>
          <p14:tracePt t="35181" x="10248900" y="4060825"/>
          <p14:tracePt t="35188" x="10264775" y="4108450"/>
          <p14:tracePt t="35197" x="10280650" y="4171950"/>
          <p14:tracePt t="35205" x="10312400" y="4219575"/>
          <p14:tracePt t="35212" x="10328275" y="4313238"/>
          <p14:tracePt t="35221" x="10375900" y="4360863"/>
          <p14:tracePt t="35228" x="10375900" y="4487863"/>
          <p14:tracePt t="35237" x="10455275" y="4567238"/>
          <p14:tracePt t="35244" x="10502900" y="4629150"/>
          <p14:tracePt t="35253" x="10548938" y="4740275"/>
          <p14:tracePt t="35261" x="10564813" y="4803775"/>
          <p14:tracePt t="35269" x="10596563" y="4867275"/>
          <p14:tracePt t="35277" x="10596563" y="4992688"/>
          <p14:tracePt t="35285" x="10596563" y="5072063"/>
          <p14:tracePt t="35293" x="10628313" y="5199063"/>
          <p14:tracePt t="35301" x="10628313" y="5230813"/>
          <p14:tracePt t="35309" x="10628313" y="5356225"/>
          <p14:tracePt t="35316" x="10628313" y="5403850"/>
          <p14:tracePt t="35325" x="10628313" y="5451475"/>
          <p14:tracePt t="35333" x="10628313" y="5483225"/>
          <p14:tracePt t="35341" x="10628313" y="5546725"/>
          <p14:tracePt t="35349" x="10628313" y="5626100"/>
          <p14:tracePt t="35357" x="10596563" y="5688013"/>
          <p14:tracePt t="35366" x="10564813" y="5751513"/>
          <p14:tracePt t="35373" x="10502900" y="5799138"/>
          <p14:tracePt t="35381" x="10455275" y="5846763"/>
          <p14:tracePt t="35388" x="10439400" y="5862638"/>
          <p14:tracePt t="35405" x="10407650" y="5894388"/>
          <p14:tracePt t="35463" x="10391775" y="5910263"/>
          <p14:tracePt t="35469" x="10375900" y="5942013"/>
          <p14:tracePt t="35485" x="10328275" y="5973763"/>
          <p14:tracePt t="35502" x="10312400" y="5973763"/>
          <p14:tracePt t="35517" x="10296525" y="5973763"/>
          <p14:tracePt t="35526" x="10264775" y="5973763"/>
          <p14:tracePt t="35533" x="10171113" y="5973763"/>
          <p14:tracePt t="35541" x="10075863" y="5973763"/>
          <p14:tracePt t="35549" x="9948863" y="5973763"/>
          <p14:tracePt t="35557" x="9855200" y="5973763"/>
          <p14:tracePt t="35565" x="9696450" y="5973763"/>
          <p14:tracePt t="35573" x="9601200" y="5973763"/>
          <p14:tracePt t="35581" x="9507538" y="5973763"/>
          <p14:tracePt t="35589" x="9475788" y="5973763"/>
          <p14:tracePt t="35597" x="9428163" y="5973763"/>
          <p14:tracePt t="35605" x="9348788" y="5973763"/>
          <p14:tracePt t="35613" x="9317038" y="5973763"/>
          <p14:tracePt t="35620" x="9271000" y="5973763"/>
          <p14:tracePt t="35629" x="9175750" y="5973763"/>
          <p14:tracePt t="35637" x="9112250" y="5973763"/>
          <p14:tracePt t="35644" x="8875713" y="6019800"/>
          <p14:tracePt t="35653" x="8748713" y="6051550"/>
          <p14:tracePt t="35661" x="8670925" y="6099175"/>
          <p14:tracePt t="35668" x="8607425" y="6099175"/>
          <p14:tracePt t="35676" x="8559800" y="6099175"/>
          <p14:tracePt t="35693" x="8528050" y="6115050"/>
          <p14:tracePt t="35744" x="8496300" y="6115050"/>
          <p14:tracePt t="35749" x="8480425" y="6099175"/>
          <p14:tracePt t="35757" x="8480425" y="6035675"/>
          <p14:tracePt t="35765" x="8464550" y="5989638"/>
          <p14:tracePt t="35773" x="8464550" y="5862638"/>
          <p14:tracePt t="35781" x="8464550" y="5735638"/>
          <p14:tracePt t="35789" x="8464550" y="5657850"/>
          <p14:tracePt t="35796" x="8464550" y="5499100"/>
          <p14:tracePt t="35805" x="8464550" y="5403850"/>
          <p14:tracePt t="35812" x="8464550" y="5372100"/>
          <p14:tracePt t="35820" x="8464550" y="5324475"/>
          <p14:tracePt t="35829" x="8464550" y="5294313"/>
          <p14:tracePt t="35837" x="8464550" y="5262563"/>
          <p14:tracePt t="35984" x="8464550" y="5246688"/>
          <p14:tracePt t="36030" x="8464550" y="5230813"/>
          <p14:tracePt t="36037" x="8464550" y="5214938"/>
          <p14:tracePt t="36044" x="8464550" y="5199063"/>
          <p14:tracePt t="36053" x="8464550" y="5167313"/>
          <p14:tracePt t="36061" x="8464550" y="5119688"/>
          <p14:tracePt t="36069" x="8464550" y="5072063"/>
          <p14:tracePt t="36077" x="8464550" y="5040313"/>
          <p14:tracePt t="36085" x="8464550" y="4946650"/>
          <p14:tracePt t="36094" x="8464550" y="4899025"/>
          <p14:tracePt t="36101" x="8464550" y="4867275"/>
          <p14:tracePt t="36117" x="8464550" y="4819650"/>
          <p14:tracePt t="36142" x="8464550" y="4756150"/>
          <p14:tracePt t="36159" x="8512175" y="4708525"/>
          <p14:tracePt t="36173" x="8528050" y="4692650"/>
          <p14:tracePt t="36350" x="8543925" y="4692650"/>
          <p14:tracePt t="36457" x="8559800" y="4692650"/>
          <p14:tracePt t="36462" x="8591550" y="4676775"/>
          <p14:tracePt t="36487" x="8607425" y="4676775"/>
          <p14:tracePt t="36494" x="8623300" y="4676775"/>
          <p14:tracePt t="37057" x="8591550" y="4676775"/>
          <p14:tracePt t="37097" x="8575675" y="4676775"/>
          <p14:tracePt t="37150" x="8512175" y="4676775"/>
          <p14:tracePt t="37158" x="8496300" y="4676775"/>
          <p14:tracePt t="37166" x="8480425" y="4676775"/>
          <p14:tracePt t="37174" x="8464550" y="4676775"/>
          <p14:tracePt t="37192" x="8448675" y="4676775"/>
          <p14:tracePt t="37425" x="8464550" y="4676775"/>
          <p14:tracePt t="37430" x="8512175" y="4676775"/>
          <p14:tracePt t="37464" x="8528050" y="4676775"/>
          <p14:tracePt t="37470" x="8559800" y="4676775"/>
          <p14:tracePt t="37486" x="8655050" y="4676775"/>
          <p14:tracePt t="37493" x="8670925" y="4676775"/>
          <p14:tracePt t="37502" x="8716963" y="4676775"/>
          <p14:tracePt t="37510" x="8732838" y="4676775"/>
          <p14:tracePt t="37518" x="8764588" y="4676775"/>
          <p14:tracePt t="37526" x="8796338" y="4676775"/>
          <p14:tracePt t="37534" x="8843963" y="4645025"/>
          <p14:tracePt t="37541" x="8875713" y="4645025"/>
          <p14:tracePt t="37550" x="8891588" y="4629150"/>
          <p14:tracePt t="37566" x="8891588" y="4598988"/>
          <p14:tracePt t="37574" x="8907463" y="4583113"/>
          <p14:tracePt t="37680" x="8923338" y="4583113"/>
          <p14:tracePt t="37686" x="8939213" y="4598988"/>
          <p14:tracePt t="37694" x="8939213" y="4614863"/>
          <p14:tracePt t="37702" x="8939213" y="4676775"/>
          <p14:tracePt t="37710" x="8939213" y="4803775"/>
          <p14:tracePt t="37718" x="8939213" y="4867275"/>
          <p14:tracePt t="37726" x="8907463" y="4992688"/>
          <p14:tracePt t="37734" x="8875713" y="5072063"/>
          <p14:tracePt t="37742" x="8812213" y="5135563"/>
          <p14:tracePt t="37750" x="8812213" y="5167313"/>
          <p14:tracePt t="37758" x="8780463" y="5230813"/>
          <p14:tracePt t="37782" x="8764588" y="5246688"/>
          <p14:tracePt t="37903" x="8764588" y="5262563"/>
          <p14:tracePt t="37918" x="8748713" y="5278438"/>
          <p14:tracePt t="38017" x="8732838" y="5294313"/>
          <p14:tracePt t="38153" x="8732838" y="5310188"/>
          <p14:tracePt t="38166" x="8732838" y="5372100"/>
          <p14:tracePt t="38190" x="8748713" y="5387975"/>
          <p14:tracePt t="38207" x="8748713" y="5403850"/>
          <p14:tracePt t="38249" x="8812213" y="5435600"/>
          <p14:tracePt t="38253" x="8859838" y="5435600"/>
          <p14:tracePt t="38262" x="8891588" y="5435600"/>
          <p14:tracePt t="38271" x="8970963" y="5435600"/>
          <p14:tracePt t="38278" x="8986838" y="5435600"/>
          <p14:tracePt t="38285" x="9017000" y="5435600"/>
          <p14:tracePt t="38294" x="9032875" y="5435600"/>
          <p14:tracePt t="38337" x="9064625" y="5451475"/>
          <p14:tracePt t="38350" x="9080500" y="5467350"/>
          <p14:tracePt t="38393" x="9080500" y="5483225"/>
          <p14:tracePt t="38407" x="9080500" y="5546725"/>
          <p14:tracePt t="38415" x="9080500" y="5578475"/>
          <p14:tracePt t="38465" x="9080500" y="5610225"/>
          <p14:tracePt t="38471" x="9080500" y="5626100"/>
          <p14:tracePt t="38479" x="9048750" y="5641975"/>
          <p14:tracePt t="38488" x="9032875" y="5657850"/>
          <p14:tracePt t="38495" x="9032875" y="5672138"/>
          <p14:tracePt t="38503" x="9017000" y="5719763"/>
          <p14:tracePt t="38511" x="9001125" y="5735638"/>
          <p14:tracePt t="38599" x="9001125" y="5751513"/>
          <p14:tracePt t="38607" x="9017000" y="5799138"/>
          <p14:tracePt t="38623" x="9064625" y="5799138"/>
          <p14:tracePt t="38631" x="9128125" y="5815013"/>
          <p14:tracePt t="38638" x="9175750" y="5815013"/>
          <p14:tracePt t="38647" x="9207500" y="5815013"/>
          <p14:tracePt t="38655" x="9255125" y="5815013"/>
          <p14:tracePt t="38663" x="9301163" y="5783263"/>
          <p14:tracePt t="38671" x="9348788" y="5767388"/>
          <p14:tracePt t="38889" x="9364663" y="5719763"/>
          <p14:tracePt t="40337" x="9317038" y="5719763"/>
          <p14:tracePt t="40343" x="9255125" y="5767388"/>
          <p14:tracePt t="40351" x="9239250" y="5767388"/>
          <p14:tracePt t="40360" x="9191625" y="5767388"/>
          <p14:tracePt t="40515" x="9175750" y="5767388"/>
          <p14:tracePt t="40520" x="9159875" y="5767388"/>
          <p14:tracePt t="40634" x="9144000" y="5767388"/>
          <p14:tracePt t="40640" x="9144000" y="5735638"/>
          <p14:tracePt t="40648" x="9144000" y="5719763"/>
          <p14:tracePt t="40657" x="9144000" y="5672138"/>
          <p14:tracePt t="40664" x="9255125" y="5594350"/>
          <p14:tracePt t="40672" x="9271000" y="5594350"/>
          <p14:tracePt t="40680" x="9332913" y="5530850"/>
          <p14:tracePt t="40720" x="9348788" y="5530850"/>
          <p14:tracePt t="40779" x="9364663" y="5530850"/>
          <p14:tracePt t="40784" x="9380538" y="5530850"/>
          <p14:tracePt t="40867" x="9412288" y="5546725"/>
          <p14:tracePt t="40872" x="9412288" y="5578475"/>
          <p14:tracePt t="40880" x="9412288" y="5594350"/>
          <p14:tracePt t="40888" x="9412288" y="5626100"/>
          <p14:tracePt t="40904" x="9412288" y="5641975"/>
          <p14:tracePt t="40912" x="9412288" y="5688013"/>
          <p14:tracePt t="40944" x="9412288" y="5703888"/>
          <p14:tracePt t="40952" x="9412288" y="5719763"/>
          <p14:tracePt t="40968" x="9412288" y="5735638"/>
          <p14:tracePt t="40976" x="9412288" y="5751513"/>
          <p14:tracePt t="40984" x="9412288" y="5767388"/>
          <p14:tracePt t="41000" x="9412288" y="5783263"/>
          <p14:tracePt t="41475" x="9412288" y="5815013"/>
          <p14:tracePt t="41505" x="9380538" y="5783263"/>
          <p14:tracePt t="41520" x="9332913" y="5735638"/>
          <p14:tracePt t="41528" x="9317038" y="5719763"/>
          <p14:tracePt t="41536" x="9301163" y="5641975"/>
          <p14:tracePt t="41544" x="9286875" y="5626100"/>
          <p14:tracePt t="41552" x="9255125" y="5578475"/>
          <p14:tracePt t="41560" x="9191625" y="5530850"/>
          <p14:tracePt t="41567" x="9159875" y="5483225"/>
          <p14:tracePt t="41584" x="9128125" y="5435600"/>
          <p14:tracePt t="41592" x="9096375" y="5403850"/>
          <p14:tracePt t="41600" x="9080500" y="5387975"/>
          <p14:tracePt t="41609" x="9064625" y="5340350"/>
          <p14:tracePt t="41616" x="9032875" y="5278438"/>
          <p14:tracePt t="41623" x="9032875" y="5230813"/>
          <p14:tracePt t="41632" x="9017000" y="5183188"/>
          <p14:tracePt t="41640" x="8986838" y="5087938"/>
          <p14:tracePt t="41647" x="8955088" y="5040313"/>
          <p14:tracePt t="41656" x="8875713" y="4976813"/>
          <p14:tracePt t="41664" x="8764588" y="4930775"/>
          <p14:tracePt t="41672" x="8732838" y="4930775"/>
          <p14:tracePt t="41688" x="8655050" y="4819650"/>
          <p14:tracePt t="41696" x="8575675" y="4772025"/>
          <p14:tracePt t="41704" x="8543925" y="4724400"/>
          <p14:tracePt t="41712" x="8401050" y="4614863"/>
          <p14:tracePt t="41720" x="8132763" y="4487863"/>
          <p14:tracePt t="41728" x="7975600" y="4360863"/>
          <p14:tracePt t="41736" x="7785100" y="4267200"/>
          <p14:tracePt t="41744" x="7564438" y="4140200"/>
          <p14:tracePt t="41752" x="7248525" y="3965575"/>
          <p14:tracePt t="41760" x="7154863" y="3919538"/>
          <p14:tracePt t="41767" x="6996113" y="3760788"/>
          <p14:tracePt t="41776" x="6838950" y="3665538"/>
          <p14:tracePt t="41784" x="6743700" y="3587750"/>
          <p14:tracePt t="41792" x="6696075" y="3508375"/>
          <p14:tracePt t="41800" x="6664325" y="3492500"/>
          <p14:tracePt t="41808" x="6632575" y="3460750"/>
          <p14:tracePt t="41816" x="6616700" y="3444875"/>
          <p14:tracePt t="41824" x="6600825" y="3413125"/>
          <p14:tracePt t="41832" x="6553200" y="3397250"/>
          <p14:tracePt t="41840" x="6491288" y="3349625"/>
          <p14:tracePt t="41848" x="6396038" y="3349625"/>
          <p14:tracePt t="41856" x="6316663" y="3349625"/>
          <p14:tracePt t="41865" x="6253163" y="3333750"/>
          <p14:tracePt t="41871" x="6191250" y="3333750"/>
          <p14:tracePt t="41880" x="6111875" y="3302000"/>
          <p14:tracePt t="41887" x="6016625" y="3302000"/>
          <p14:tracePt t="41896" x="5922963" y="3286125"/>
          <p14:tracePt t="41904" x="5827713" y="3286125"/>
          <p14:tracePt t="41911" x="5700713" y="3286125"/>
          <p14:tracePt t="41920" x="5575300" y="3286125"/>
          <p14:tracePt t="41927" x="5511800" y="3286125"/>
          <p14:tracePt t="41936" x="5432425" y="3286125"/>
          <p14:tracePt t="41944" x="5400675" y="3286125"/>
          <p14:tracePt t="41968" x="5384800" y="3286125"/>
          <p14:tracePt t="41985" x="5384800" y="3349625"/>
          <p14:tracePt t="41992" x="5353050" y="3381375"/>
          <p14:tracePt t="42000" x="5353050" y="3429000"/>
          <p14:tracePt t="42008" x="5353050" y="3444875"/>
          <p14:tracePt t="42016" x="5353050" y="3508375"/>
          <p14:tracePt t="42024" x="5353050" y="3556000"/>
          <p14:tracePt t="42031" x="5353050" y="3571875"/>
          <p14:tracePt t="42039" x="5353050" y="3617913"/>
          <p14:tracePt t="42048" x="5384800" y="3697288"/>
          <p14:tracePt t="42056" x="5464175" y="3744913"/>
          <p14:tracePt t="42064" x="5480050" y="3760788"/>
          <p14:tracePt t="42072" x="5495925" y="3776663"/>
          <p14:tracePt t="42080" x="5527675" y="3776663"/>
          <p14:tracePt t="42088" x="5607050" y="3808413"/>
          <p14:tracePt t="42096" x="5653088" y="3824288"/>
          <p14:tracePt t="42104" x="5668963" y="3824288"/>
          <p14:tracePt t="42112" x="5700713" y="3840163"/>
          <p14:tracePt t="42119" x="5716588" y="3840163"/>
          <p14:tracePt t="42128" x="5764213" y="3840163"/>
          <p14:tracePt t="42136" x="5795963" y="3840163"/>
          <p14:tracePt t="42143" x="5827713" y="3840163"/>
          <p14:tracePt t="42152" x="5859463" y="3840163"/>
          <p14:tracePt t="42160" x="5953125" y="3840163"/>
          <p14:tracePt t="42168" x="5969000" y="3840163"/>
          <p14:tracePt t="42176" x="6032500" y="3840163"/>
          <p14:tracePt t="42184" x="6064250" y="3840163"/>
          <p14:tracePt t="42192" x="6096000" y="3840163"/>
          <p14:tracePt t="42200" x="6127750" y="3840163"/>
          <p14:tracePt t="42216" x="6175375" y="3840163"/>
          <p14:tracePt t="42224" x="6191250" y="3840163"/>
          <p14:tracePt t="42233" x="6269038" y="3840163"/>
          <p14:tracePt t="42240" x="6332538" y="3840163"/>
          <p14:tracePt t="42248" x="6380163" y="3840163"/>
          <p14:tracePt t="42256" x="6411913" y="3840163"/>
          <p14:tracePt t="42264" x="6491288" y="3840163"/>
          <p14:tracePt t="42272" x="6523038" y="3808413"/>
          <p14:tracePt t="42280" x="6553200" y="3808413"/>
          <p14:tracePt t="42288" x="6632575" y="3792538"/>
          <p14:tracePt t="42296" x="6648450" y="3792538"/>
          <p14:tracePt t="42304" x="6664325" y="3776663"/>
          <p14:tracePt t="42312" x="6680200" y="3776663"/>
          <p14:tracePt t="42319" x="6727825" y="3776663"/>
          <p14:tracePt t="42327" x="6791325" y="3760788"/>
          <p14:tracePt t="42336" x="6869113" y="3713163"/>
          <p14:tracePt t="42344" x="7027863" y="3681413"/>
          <p14:tracePt t="42352" x="7200900" y="3649663"/>
          <p14:tracePt t="42360" x="7375525" y="3617913"/>
          <p14:tracePt t="42369" x="7596188" y="3587750"/>
          <p14:tracePt t="42375" x="7691438" y="3587750"/>
          <p14:tracePt t="42384" x="7896225" y="3556000"/>
          <p14:tracePt t="42392" x="8070850" y="3524250"/>
          <p14:tracePt t="42399" x="8164513" y="3524250"/>
          <p14:tracePt t="42408" x="8355013" y="3508375"/>
          <p14:tracePt t="42416" x="8496300" y="3444875"/>
          <p14:tracePt t="42424" x="8607425" y="3429000"/>
          <p14:tracePt t="42433" x="8639175" y="3429000"/>
          <p14:tracePt t="42448" x="8655050" y="3429000"/>
          <p14:tracePt t="42660" x="8655050" y="3397250"/>
          <p14:tracePt t="42666" x="8655050" y="3381375"/>
          <p14:tracePt t="42673" x="8639175" y="3381375"/>
          <p14:tracePt t="42682" x="8575675" y="3365500"/>
          <p14:tracePt t="42689" x="8559800" y="3349625"/>
          <p14:tracePt t="42697" x="8448675" y="3302000"/>
          <p14:tracePt t="42704" x="8401050" y="3255963"/>
          <p14:tracePt t="42712" x="8323263" y="3176588"/>
          <p14:tracePt t="42721" x="8212138" y="3097213"/>
          <p14:tracePt t="42728" x="8164513" y="3033713"/>
          <p14:tracePt t="42737" x="8007350" y="2970213"/>
          <p14:tracePt t="42745" x="7927975" y="2922588"/>
          <p14:tracePt t="42752" x="7864475" y="2908300"/>
          <p14:tracePt t="42761" x="7770813" y="2876550"/>
          <p14:tracePt t="42769" x="7659688" y="2797175"/>
          <p14:tracePt t="42777" x="7612063" y="2781300"/>
          <p14:tracePt t="42785" x="7564438" y="2733675"/>
          <p14:tracePt t="42793" x="7516813" y="2701925"/>
          <p14:tracePt t="42800" x="7454900" y="2654300"/>
          <p14:tracePt t="42809" x="7391400" y="2638425"/>
          <p14:tracePt t="42817" x="7264400" y="2638425"/>
          <p14:tracePt t="42825" x="7123113" y="2574925"/>
          <p14:tracePt t="42832" x="6948488" y="2574925"/>
          <p14:tracePt t="42841" x="6854825" y="2574925"/>
          <p14:tracePt t="42848" x="6727825" y="2574925"/>
          <p14:tracePt t="42857" x="6584950" y="2574925"/>
          <p14:tracePt t="42865" x="6459538" y="2574925"/>
          <p14:tracePt t="42873" x="6427788" y="2574925"/>
          <p14:tracePt t="42881" x="6348413" y="2574925"/>
          <p14:tracePt t="42889" x="6332538" y="2574925"/>
          <p14:tracePt t="42897" x="6300788" y="2574925"/>
          <p14:tracePt t="42905" x="6284913" y="2574925"/>
          <p14:tracePt t="42913" x="6269038" y="2574925"/>
          <p14:tracePt t="42921" x="6207125" y="2622550"/>
          <p14:tracePt t="42929" x="6111875" y="2733675"/>
          <p14:tracePt t="42936" x="6032500" y="2844800"/>
          <p14:tracePt t="42945" x="5969000" y="2892425"/>
          <p14:tracePt t="42953" x="5969000" y="2938463"/>
          <p14:tracePt t="42961" x="5922963" y="3001963"/>
          <p14:tracePt t="42978" x="5907088" y="3017838"/>
          <p14:tracePt t="42985" x="5907088" y="3049588"/>
          <p14:tracePt t="43001" x="5907088" y="3081338"/>
          <p14:tracePt t="43009" x="5907088" y="3097213"/>
          <p14:tracePt t="43017" x="5907088" y="3208338"/>
          <p14:tracePt t="43025" x="5907088" y="3255963"/>
          <p14:tracePt t="43033" x="5875338" y="3317875"/>
          <p14:tracePt t="43041" x="5875338" y="3413125"/>
          <p14:tracePt t="43049" x="5875338" y="3476625"/>
          <p14:tracePt t="43056" x="5875338" y="3556000"/>
          <p14:tracePt t="43065" x="5875338" y="3617913"/>
          <p14:tracePt t="43073" x="5875338" y="3649663"/>
          <p14:tracePt t="43081" x="5875338" y="3697288"/>
          <p14:tracePt t="43088" x="5875338" y="3744913"/>
          <p14:tracePt t="43097" x="5875338" y="3808413"/>
          <p14:tracePt t="43104" x="5875338" y="3840163"/>
          <p14:tracePt t="43112" x="5875338" y="3919538"/>
          <p14:tracePt t="43121" x="5875338" y="3981450"/>
          <p14:tracePt t="43129" x="5875338" y="4013200"/>
          <p14:tracePt t="43137" x="5875338" y="4060825"/>
          <p14:tracePt t="43144" x="5875338" y="4076700"/>
          <p14:tracePt t="43153" x="5875338" y="4124325"/>
          <p14:tracePt t="43161" x="5875338" y="4156075"/>
          <p14:tracePt t="43169" x="5875338" y="4203700"/>
          <p14:tracePt t="43185" x="5875338" y="4219575"/>
          <p14:tracePt t="43193" x="5875338" y="4251325"/>
          <p14:tracePt t="43201" x="5875338" y="4267200"/>
          <p14:tracePt t="43209" x="5875338" y="4297363"/>
          <p14:tracePt t="43217" x="5875338" y="4329113"/>
          <p14:tracePt t="43224" x="5907088" y="4376738"/>
          <p14:tracePt t="43233" x="5907088" y="4392613"/>
          <p14:tracePt t="43241" x="5922963" y="4424363"/>
          <p14:tracePt t="43257" x="5969000" y="4471988"/>
          <p14:tracePt t="43274" x="5984875" y="4519613"/>
          <p14:tracePt t="43289" x="6000750" y="4535488"/>
          <p14:tracePt t="43306" x="6016625" y="4551363"/>
          <p14:tracePt t="43314" x="6032500" y="4567238"/>
          <p14:tracePt t="43329" x="6080125" y="4567238"/>
          <p14:tracePt t="43337" x="6111875" y="4567238"/>
          <p14:tracePt t="43345" x="6159500" y="4567238"/>
          <p14:tracePt t="43353" x="6223000" y="4567238"/>
          <p14:tracePt t="43361" x="6316663" y="4567238"/>
          <p14:tracePt t="43369" x="6364288" y="4567238"/>
          <p14:tracePt t="43377" x="6396038" y="4567238"/>
          <p14:tracePt t="43409" x="6411913" y="4567238"/>
          <p14:tracePt t="43467" x="6459538" y="4567238"/>
          <p14:tracePt t="43473" x="6475413" y="4519613"/>
          <p14:tracePt t="43481" x="6491288" y="4503738"/>
          <p14:tracePt t="43488" x="6523038" y="4503738"/>
          <p14:tracePt t="43496" x="6538913" y="4487863"/>
          <p14:tracePt t="43504" x="6553200" y="4487863"/>
          <p14:tracePt t="43512" x="6584950" y="4456113"/>
          <p14:tracePt t="43521" x="6664325" y="4424363"/>
          <p14:tracePt t="43528" x="6727825" y="4376738"/>
          <p14:tracePt t="43537" x="6807200" y="4297363"/>
          <p14:tracePt t="43545" x="6854825" y="4267200"/>
          <p14:tracePt t="43553" x="6869113" y="4235450"/>
          <p14:tracePt t="43561" x="6884988" y="4219575"/>
          <p14:tracePt t="43568" x="6884988" y="4203700"/>
          <p14:tracePt t="43585" x="6884988" y="4140200"/>
          <p14:tracePt t="43593" x="6884988" y="4108450"/>
          <p14:tracePt t="43601" x="6884988" y="4092575"/>
          <p14:tracePt t="43609" x="6884988" y="4044950"/>
          <p14:tracePt t="43617" x="6884988" y="4013200"/>
          <p14:tracePt t="43625" x="6884988" y="3965575"/>
          <p14:tracePt t="43633" x="6884988" y="3949700"/>
          <p14:tracePt t="43649" x="6884988" y="3935413"/>
          <p14:tracePt t="43657" x="6884988" y="3919538"/>
          <p14:tracePt t="43673" x="6884988" y="3871913"/>
          <p14:tracePt t="43681" x="6884988" y="3856038"/>
          <p14:tracePt t="43689" x="6869113" y="3840163"/>
          <p14:tracePt t="43697" x="6854825" y="3808413"/>
          <p14:tracePt t="43705" x="6823075" y="3776663"/>
          <p14:tracePt t="43713" x="6807200" y="3760788"/>
          <p14:tracePt t="43721" x="6775450" y="3697288"/>
          <p14:tracePt t="43729" x="6696075" y="3649663"/>
          <p14:tracePt t="43737" x="6632575" y="3602038"/>
          <p14:tracePt t="43745" x="6553200" y="3556000"/>
          <p14:tracePt t="43753" x="6459538" y="3540125"/>
          <p14:tracePt t="43761" x="6316663" y="3476625"/>
          <p14:tracePt t="43768" x="6127750" y="3413125"/>
          <p14:tracePt t="43777" x="6032500" y="3413125"/>
          <p14:tracePt t="43785" x="6016625" y="3381375"/>
          <p14:tracePt t="43792" x="5969000" y="3349625"/>
          <p14:tracePt t="43890" x="5969000" y="3333750"/>
          <p14:tracePt t="43897" x="5984875" y="3255963"/>
          <p14:tracePt t="43905" x="6032500" y="3176588"/>
          <p14:tracePt t="43913" x="6080125" y="3128963"/>
          <p14:tracePt t="43921" x="6096000" y="3113088"/>
          <p14:tracePt t="44044" x="6111875" y="3097213"/>
          <p14:tracePt t="44049" x="6143625" y="3065463"/>
          <p14:tracePt t="44057" x="6191250" y="3033713"/>
          <p14:tracePt t="44066" x="6238875" y="2970213"/>
          <p14:tracePt t="44073" x="6253163" y="2970213"/>
          <p14:tracePt t="44081" x="6269038" y="2954338"/>
          <p14:tracePt t="44163" x="6300788" y="2970213"/>
          <p14:tracePt t="44169" x="6300788" y="2986088"/>
          <p14:tracePt t="44177" x="6300788" y="3033713"/>
          <p14:tracePt t="44185" x="6300788" y="3049588"/>
          <p14:tracePt t="44193" x="6300788" y="3065463"/>
          <p14:tracePt t="44200" x="6300788" y="3081338"/>
          <p14:tracePt t="44217" x="6284913" y="3160713"/>
          <p14:tracePt t="44249" x="6284913" y="3192463"/>
          <p14:tracePt t="44257" x="6284913" y="3224213"/>
          <p14:tracePt t="44265" x="6284913" y="3240088"/>
          <p14:tracePt t="44273" x="6284913" y="3255963"/>
          <p14:tracePt t="44281" x="6284913" y="3317875"/>
          <p14:tracePt t="44289" x="6284913" y="3333750"/>
          <p14:tracePt t="44297" x="6284913" y="3381375"/>
          <p14:tracePt t="44306" x="6284913" y="3397250"/>
          <p14:tracePt t="44312" x="6300788" y="3460750"/>
          <p14:tracePt t="44320" x="6316663" y="3524250"/>
          <p14:tracePt t="44329" x="6332538" y="3540125"/>
          <p14:tracePt t="44337" x="6427788" y="3665538"/>
          <p14:tracePt t="44345" x="6475413" y="3713163"/>
          <p14:tracePt t="44353" x="6648450" y="3824288"/>
          <p14:tracePt t="44361" x="6838950" y="3919538"/>
          <p14:tracePt t="44369" x="7027863" y="4076700"/>
          <p14:tracePt t="44377" x="7248525" y="4140200"/>
          <p14:tracePt t="44385" x="7439025" y="4203700"/>
          <p14:tracePt t="44393" x="7580313" y="4283075"/>
          <p14:tracePt t="44401" x="7754938" y="4313238"/>
          <p14:tracePt t="44409" x="7800975" y="4344988"/>
          <p14:tracePt t="44416" x="7896225" y="4360863"/>
          <p14:tracePt t="44425" x="7912100" y="4360863"/>
          <p14:tracePt t="44432" x="7959725" y="4392613"/>
          <p14:tracePt t="44441" x="7975600" y="4392613"/>
          <p14:tracePt t="44448" x="8054975" y="4408488"/>
          <p14:tracePt t="44456" x="8101013" y="4408488"/>
          <p14:tracePt t="44465" x="8164513" y="4424363"/>
          <p14:tracePt t="44473" x="8243888" y="4471988"/>
          <p14:tracePt t="44482" x="8275638" y="4471988"/>
          <p14:tracePt t="44489" x="8355013" y="4503738"/>
          <p14:tracePt t="44497" x="8416925" y="4503738"/>
          <p14:tracePt t="44505" x="8432800" y="4503738"/>
          <p14:tracePt t="44513" x="8464550" y="4519613"/>
          <p14:tracePt t="44521" x="8496300" y="4519613"/>
          <p14:tracePt t="44529" x="8512175" y="4519613"/>
          <p14:tracePt t="44668" x="8528050" y="4535488"/>
          <p14:tracePt t="44674" x="8528050" y="4551363"/>
          <p14:tracePt t="44722" x="8464550" y="4551363"/>
          <p14:tracePt t="44730" x="8370888" y="4551363"/>
          <p14:tracePt t="44738" x="8275638" y="4551363"/>
          <p14:tracePt t="44746" x="8101013" y="4519613"/>
          <p14:tracePt t="44754" x="7912100" y="4424363"/>
          <p14:tracePt t="44761" x="7770813" y="4297363"/>
          <p14:tracePt t="44770" x="7564438" y="4140200"/>
          <p14:tracePt t="44778" x="7485063" y="3997325"/>
          <p14:tracePt t="44786" x="7359650" y="3760788"/>
          <p14:tracePt t="44793" x="7248525" y="3540125"/>
          <p14:tracePt t="44802" x="7154863" y="3240088"/>
          <p14:tracePt t="44809" x="7154863" y="2970213"/>
          <p14:tracePt t="44818" x="7154863" y="2638425"/>
          <p14:tracePt t="44826" x="7154863" y="2306638"/>
          <p14:tracePt t="44834" x="7154863" y="2006600"/>
          <p14:tracePt t="44842" x="7154863" y="1754188"/>
          <p14:tracePt t="44850" x="7154863" y="1547813"/>
          <p14:tracePt t="44858" x="7154863" y="1422400"/>
          <p14:tracePt t="44866" x="7138988" y="1374775"/>
          <p14:tracePt t="44873" x="7138988" y="1311275"/>
          <p14:tracePt t="44882" x="7138988" y="1279525"/>
          <p14:tracePt t="44890" x="7138988" y="1263650"/>
          <p14:tracePt t="44898" x="7138988" y="1247775"/>
          <p14:tracePt t="44905" x="7138988" y="1231900"/>
          <p14:tracePt t="44913" x="7138988" y="1200150"/>
          <p14:tracePt t="44921" x="7107238" y="1154113"/>
          <p14:tracePt t="44938" x="7107238" y="1106488"/>
          <p14:tracePt t="44947" x="7107238" y="1074738"/>
          <p14:tracePt t="44962" x="7107238" y="1058863"/>
          <p14:tracePt t="44970" x="7107238" y="1027113"/>
          <p14:tracePt t="45370" x="7043738" y="1011238"/>
          <p14:tracePt t="45379" x="7011988" y="1011238"/>
          <p14:tracePt t="45385" x="6916738" y="1027113"/>
          <p14:tracePt t="45402" x="6900863" y="1027113"/>
          <p14:tracePt t="45410" x="6854825" y="1027113"/>
          <p14:tracePt t="45418" x="6838950" y="1027113"/>
          <p14:tracePt t="45426" x="6823075" y="1027113"/>
          <p14:tracePt t="45433" x="6743700" y="1027113"/>
          <p14:tracePt t="45442" x="6696075" y="1042988"/>
          <p14:tracePt t="45450" x="6569075" y="1074738"/>
          <p14:tracePt t="45458" x="6475413" y="1074738"/>
          <p14:tracePt t="45466" x="6396038" y="1090613"/>
          <p14:tracePt t="45474" x="6380163" y="1090613"/>
          <p14:tracePt t="45523" x="6348413" y="1090613"/>
          <p14:tracePt t="45530" x="6300788" y="1090613"/>
          <p14:tracePt t="45538" x="6253163" y="1122363"/>
          <p14:tracePt t="45546" x="6191250" y="1169988"/>
          <p14:tracePt t="45554" x="6143625" y="1169988"/>
          <p14:tracePt t="45561" x="6080125" y="1169988"/>
          <p14:tracePt t="45570" x="6032500" y="1185863"/>
          <p14:tracePt t="45586" x="6016625" y="1200150"/>
          <p14:tracePt t="45653" x="6000750" y="1247775"/>
          <p14:tracePt t="45658" x="5984875" y="1311275"/>
          <p14:tracePt t="45666" x="5953125" y="1358900"/>
          <p14:tracePt t="45674" x="5953125" y="1390650"/>
          <p14:tracePt t="45690" x="5953125" y="1406525"/>
          <p14:tracePt t="45698" x="5953125" y="1438275"/>
          <p14:tracePt t="45706" x="5938838" y="1470025"/>
          <p14:tracePt t="45714" x="5938838" y="1485900"/>
          <p14:tracePt t="45722" x="5922963" y="1547813"/>
          <p14:tracePt t="45730" x="5891213" y="1563688"/>
          <p14:tracePt t="45738" x="5859463" y="1611313"/>
          <p14:tracePt t="45746" x="5843588" y="1643063"/>
          <p14:tracePt t="45754" x="5780088" y="1754188"/>
          <p14:tracePt t="45762" x="5780088" y="1770063"/>
          <p14:tracePt t="45769" x="5764213" y="1785938"/>
          <p14:tracePt t="45777" x="5748338" y="1833563"/>
          <p14:tracePt t="45794" x="5748338" y="1849438"/>
          <p14:tracePt t="45802" x="5732463" y="1865313"/>
          <p14:tracePt t="45810" x="5732463" y="1927225"/>
          <p14:tracePt t="45818" x="5700713" y="1958975"/>
          <p14:tracePt t="45826" x="5653088" y="2038350"/>
          <p14:tracePt t="45834" x="5607050" y="2101850"/>
          <p14:tracePt t="45842" x="5575300" y="2149475"/>
          <p14:tracePt t="45849" x="5527675" y="2228850"/>
          <p14:tracePt t="45858" x="5480050" y="2243138"/>
          <p14:tracePt t="45865" x="5432425" y="2354263"/>
          <p14:tracePt t="45874" x="5432425" y="2370138"/>
          <p14:tracePt t="45882" x="5384800" y="2401888"/>
          <p14:tracePt t="45898" x="5368925" y="2449513"/>
          <p14:tracePt t="45914" x="5322888" y="2465388"/>
          <p14:tracePt t="45922" x="5275263" y="2513013"/>
          <p14:tracePt t="45930" x="5227638" y="2544763"/>
          <p14:tracePt t="45938" x="5132388" y="2590800"/>
          <p14:tracePt t="45946" x="4991100" y="2606675"/>
          <p14:tracePt t="45954" x="4927600" y="2638425"/>
          <p14:tracePt t="45962" x="4911725" y="2654300"/>
          <p14:tracePt t="45970" x="4864100" y="2670175"/>
          <p14:tracePt t="46021" x="4848225" y="2717800"/>
          <p14:tracePt t="46026" x="4832350" y="2717800"/>
          <p14:tracePt t="46034" x="4816475" y="2717800"/>
          <p14:tracePt t="46042" x="4768850" y="2717800"/>
          <p14:tracePt t="46050" x="4706938" y="2717800"/>
          <p14:tracePt t="46058" x="4691063" y="2733675"/>
          <p14:tracePt t="46074" x="4675188" y="2733675"/>
          <p14:tracePt t="46122" x="4627563" y="2733675"/>
          <p14:tracePt t="46130" x="4595813" y="2733675"/>
          <p14:tracePt t="46138" x="4548188" y="2765425"/>
          <p14:tracePt t="46147" x="4500563" y="2781300"/>
          <p14:tracePt t="46154" x="4406900" y="2781300"/>
          <p14:tracePt t="46162" x="4343400" y="2781300"/>
          <p14:tracePt t="46170" x="4311650" y="2781300"/>
          <p14:tracePt t="46178" x="4264025" y="2781300"/>
          <p14:tracePt t="46186" x="4200525" y="2781300"/>
          <p14:tracePt t="46194" x="4152900" y="2781300"/>
          <p14:tracePt t="46202" x="4090988" y="2781300"/>
          <p14:tracePt t="46210" x="3963988" y="2781300"/>
          <p14:tracePt t="46218" x="3868738" y="2781300"/>
          <p14:tracePt t="46226" x="3743325" y="2781300"/>
          <p14:tracePt t="46234" x="3648075" y="2781300"/>
          <p14:tracePt t="46242" x="3521075" y="2781300"/>
          <p14:tracePt t="46250" x="3475038" y="2781300"/>
          <p14:tracePt t="46258" x="3459163" y="2781300"/>
          <p14:tracePt t="46266" x="3427413" y="2781300"/>
          <p14:tracePt t="46273" x="3411538" y="2781300"/>
          <p14:tracePt t="46290" x="3363913" y="2781300"/>
          <p14:tracePt t="46298" x="3332163" y="2781300"/>
          <p14:tracePt t="46306" x="3236913" y="2781300"/>
          <p14:tracePt t="46314" x="3159125" y="2781300"/>
          <p14:tracePt t="46322" x="3111500" y="2717800"/>
          <p14:tracePt t="46338" x="3079750" y="2701925"/>
          <p14:tracePt t="46371" x="3063875" y="2686050"/>
          <p14:tracePt t="46378" x="3032125" y="2670175"/>
          <p14:tracePt t="46394" x="2984500" y="2622550"/>
          <p14:tracePt t="46402" x="2952750" y="2606675"/>
          <p14:tracePt t="46418" x="2921000" y="2544763"/>
          <p14:tracePt t="46425" x="2905125" y="2528888"/>
          <p14:tracePt t="46443" x="2843213" y="2481263"/>
          <p14:tracePt t="46458" x="2811463" y="2449513"/>
          <p14:tracePt t="46466" x="2795588" y="2417763"/>
          <p14:tracePt t="46474" x="2795588" y="2401888"/>
          <p14:tracePt t="46481" x="2779713" y="2338388"/>
          <p14:tracePt t="46490" x="2763838" y="2322513"/>
          <p14:tracePt t="46498" x="2732088" y="2290763"/>
          <p14:tracePt t="46835" x="2716213" y="2290763"/>
          <p14:tracePt t="46941" x="2684463" y="2290763"/>
          <p14:tracePt t="46947" x="2636838" y="2290763"/>
          <p14:tracePt t="46955" x="2511425" y="2322513"/>
          <p14:tracePt t="46963" x="2368550" y="2370138"/>
          <p14:tracePt t="46971" x="2227263" y="2401888"/>
          <p14:tracePt t="46979" x="2211388" y="2401888"/>
          <p14:tracePt t="46987" x="2195513" y="2401888"/>
          <p14:tracePt t="47052" x="2274888" y="2354263"/>
          <p14:tracePt t="47059" x="2368550" y="2306638"/>
          <p14:tracePt t="47067" x="2463800" y="2274888"/>
          <p14:tracePt t="47074" x="2543175" y="2259013"/>
          <p14:tracePt t="47083" x="2636838" y="2228850"/>
          <p14:tracePt t="47091" x="2684463" y="2197100"/>
          <p14:tracePt t="47099" x="2843213" y="2197100"/>
          <p14:tracePt t="47106" x="2936875" y="2197100"/>
          <p14:tracePt t="47115" x="3032125" y="2165350"/>
          <p14:tracePt t="47123" x="3095625" y="2165350"/>
          <p14:tracePt t="47131" x="3159125" y="2165350"/>
          <p14:tracePt t="47139" x="3236913" y="2165350"/>
          <p14:tracePt t="47147" x="3252788" y="2165350"/>
          <p14:tracePt t="47155" x="3268663" y="2165350"/>
          <p14:tracePt t="47162" x="3332163" y="2165350"/>
          <p14:tracePt t="47171" x="3348038" y="2181225"/>
          <p14:tracePt t="47179" x="3363913" y="2212975"/>
          <p14:tracePt t="47195" x="3379788" y="2228850"/>
          <p14:tracePt t="47203" x="3395663" y="2243138"/>
          <p14:tracePt t="47211" x="3395663" y="2274888"/>
          <p14:tracePt t="47219" x="3395663" y="2370138"/>
          <p14:tracePt t="47227" x="3395663" y="2449513"/>
          <p14:tracePt t="47235" x="3395663" y="2481263"/>
          <p14:tracePt t="47243" x="3395663" y="2606675"/>
          <p14:tracePt t="47251" x="3395663" y="2654300"/>
          <p14:tracePt t="47259" x="3395663" y="2813050"/>
          <p14:tracePt t="47267" x="3395663" y="2876550"/>
          <p14:tracePt t="47275" x="3395663" y="3001963"/>
          <p14:tracePt t="47283" x="3395663" y="3065463"/>
          <p14:tracePt t="47291" x="3395663" y="3144838"/>
          <p14:tracePt t="47299" x="3395663" y="3240088"/>
          <p14:tracePt t="47307" x="3395663" y="3270250"/>
          <p14:tracePt t="47315" x="3395663" y="3317875"/>
          <p14:tracePt t="47322" x="3395663" y="3349625"/>
          <p14:tracePt t="47331" x="3395663" y="3413125"/>
          <p14:tracePt t="47338" x="3395663" y="3460750"/>
          <p14:tracePt t="47347" x="3395663" y="3508375"/>
          <p14:tracePt t="47354" x="3395663" y="3602038"/>
          <p14:tracePt t="47363" x="3395663" y="3665538"/>
          <p14:tracePt t="47370" x="3395663" y="3729038"/>
          <p14:tracePt t="47379" x="3395663" y="3824288"/>
          <p14:tracePt t="47387" x="3395663" y="3871913"/>
          <p14:tracePt t="47395" x="3395663" y="3887788"/>
          <p14:tracePt t="47402" x="3395663" y="3919538"/>
          <p14:tracePt t="47419" x="3395663" y="3935413"/>
          <p14:tracePt t="47435" x="3395663" y="3981450"/>
          <p14:tracePt t="47443" x="3395663" y="3997325"/>
          <p14:tracePt t="47451" x="3395663" y="4013200"/>
          <p14:tracePt t="47459" x="3348038" y="4076700"/>
          <p14:tracePt t="47467" x="3175000" y="4108450"/>
          <p14:tracePt t="47475" x="3048000" y="4108450"/>
          <p14:tracePt t="47483" x="2874963" y="4108450"/>
          <p14:tracePt t="47491" x="2668588" y="4108450"/>
          <p14:tracePt t="47499" x="2416175" y="4108450"/>
          <p14:tracePt t="47507" x="2274888" y="4108450"/>
          <p14:tracePt t="47514" x="2100263" y="4060825"/>
          <p14:tracePt t="47523" x="2020888" y="3949700"/>
          <p14:tracePt t="47530" x="1974850" y="3903663"/>
          <p14:tracePt t="47539" x="1927225" y="3808413"/>
          <p14:tracePt t="47547" x="1895475" y="3665538"/>
          <p14:tracePt t="47555" x="1863725" y="3540125"/>
          <p14:tracePt t="47563" x="1863725" y="3365500"/>
          <p14:tracePt t="47570" x="1863725" y="3144838"/>
          <p14:tracePt t="47579" x="1863725" y="3049588"/>
          <p14:tracePt t="47587" x="1863725" y="2954338"/>
          <p14:tracePt t="47595" x="1863725" y="2892425"/>
          <p14:tracePt t="47603" x="1816100" y="2828925"/>
          <p14:tracePt t="47611" x="1816100" y="2781300"/>
          <p14:tracePt t="47618" x="1800225" y="2733675"/>
          <p14:tracePt t="47627" x="1800225" y="2717800"/>
          <p14:tracePt t="47643" x="1800225" y="2701925"/>
          <p14:tracePt t="47659" x="1800225" y="2670175"/>
          <p14:tracePt t="47666" x="1800225" y="2590800"/>
          <p14:tracePt t="47675" x="1800225" y="2560638"/>
          <p14:tracePt t="47683" x="1800225" y="2481263"/>
          <p14:tracePt t="47691" x="1800225" y="2386013"/>
          <p14:tracePt t="47699" x="1800225" y="2354263"/>
          <p14:tracePt t="47715" x="1816100" y="2338388"/>
          <p14:tracePt t="47723" x="1816100" y="2306638"/>
          <p14:tracePt t="47739" x="1831975" y="2290763"/>
          <p14:tracePt t="47755" x="1863725" y="2274888"/>
          <p14:tracePt t="47771" x="1879600" y="2259013"/>
          <p14:tracePt t="47779" x="1895475" y="2228850"/>
          <p14:tracePt t="47845" x="1958975" y="2181225"/>
          <p14:tracePt t="47851" x="2005013" y="2181225"/>
          <p14:tracePt t="47858" x="2052638" y="2149475"/>
          <p14:tracePt t="47867" x="2211388" y="2149475"/>
          <p14:tracePt t="47875" x="2336800" y="2149475"/>
          <p14:tracePt t="47883" x="2511425" y="2149475"/>
          <p14:tracePt t="47891" x="2636838" y="2149475"/>
          <p14:tracePt t="47898" x="2763838" y="2149475"/>
          <p14:tracePt t="47907" x="2859088" y="2149475"/>
          <p14:tracePt t="47915" x="3000375" y="2165350"/>
          <p14:tracePt t="47923" x="3175000" y="2228850"/>
          <p14:tracePt t="47931" x="3348038" y="2259013"/>
          <p14:tracePt t="47939" x="3616325" y="2322513"/>
          <p14:tracePt t="47947" x="3790950" y="2322513"/>
          <p14:tracePt t="47955" x="3963988" y="2354263"/>
          <p14:tracePt t="47963" x="4184650" y="2386013"/>
          <p14:tracePt t="47971" x="4232275" y="2401888"/>
          <p14:tracePt t="47979" x="4248150" y="2417763"/>
          <p14:tracePt t="47987" x="4264025" y="2465388"/>
          <p14:tracePt t="47995" x="4279900" y="2481263"/>
          <p14:tracePt t="48003" x="4295775" y="2497138"/>
          <p14:tracePt t="48011" x="4295775" y="2528888"/>
          <p14:tracePt t="48018" x="4295775" y="2686050"/>
          <p14:tracePt t="48027" x="4295775" y="2733675"/>
          <p14:tracePt t="48035" x="4327525" y="2797175"/>
          <p14:tracePt t="48043" x="4327525" y="2813050"/>
          <p14:tracePt t="48051" x="4327525" y="2876550"/>
          <p14:tracePt t="48059" x="4327525" y="2954338"/>
          <p14:tracePt t="48067" x="4327525" y="3017838"/>
          <p14:tracePt t="48075" x="4327525" y="3144838"/>
          <p14:tracePt t="48083" x="4279900" y="3240088"/>
          <p14:tracePt t="48091" x="4232275" y="3381375"/>
          <p14:tracePt t="48099" x="4200525" y="3571875"/>
          <p14:tracePt t="48106" x="4152900" y="3633788"/>
          <p14:tracePt t="48114" x="4152900" y="3729038"/>
          <p14:tracePt t="48123" x="4137025" y="3776663"/>
          <p14:tracePt t="48131" x="4137025" y="3840163"/>
          <p14:tracePt t="48139" x="4137025" y="3856038"/>
          <p14:tracePt t="48147" x="4137025" y="3871913"/>
          <p14:tracePt t="48155" x="4137025" y="3903663"/>
          <p14:tracePt t="48238" x="4106863" y="3919538"/>
          <p14:tracePt t="48242" x="4090988" y="3949700"/>
          <p14:tracePt t="48251" x="4027488" y="4029075"/>
          <p14:tracePt t="48260" x="3948113" y="4076700"/>
          <p14:tracePt t="48268" x="3836988" y="4187825"/>
          <p14:tracePt t="48274" x="3743325" y="4235450"/>
          <p14:tracePt t="48283" x="3663950" y="4235450"/>
          <p14:tracePt t="48291" x="3632200" y="4251325"/>
          <p14:tracePt t="48299" x="3584575" y="4283075"/>
          <p14:tracePt t="48358" x="3568700" y="4283075"/>
          <p14:tracePt t="48363" x="3505200" y="4297363"/>
          <p14:tracePt t="48371" x="3443288" y="4313238"/>
          <p14:tracePt t="48379" x="3363913" y="4344988"/>
          <p14:tracePt t="48387" x="3300413" y="4408488"/>
          <p14:tracePt t="48395" x="3252788" y="4408488"/>
          <p14:tracePt t="48403" x="3236913" y="4440238"/>
          <p14:tracePt t="48501" x="3175000" y="4408488"/>
          <p14:tracePt t="48507" x="3159125" y="4392613"/>
          <p14:tracePt t="48515" x="3143250" y="4376738"/>
          <p14:tracePt t="48523" x="3111500" y="4344988"/>
          <p14:tracePt t="48530" x="3000375" y="4329113"/>
          <p14:tracePt t="48539" x="2874963" y="4329113"/>
          <p14:tracePt t="48547" x="2700338" y="4329113"/>
          <p14:tracePt t="48555" x="2574925" y="4297363"/>
          <p14:tracePt t="48563" x="2479675" y="4297363"/>
          <p14:tracePt t="48571" x="2368550" y="4283075"/>
          <p14:tracePt t="48579" x="2352675" y="4267200"/>
          <p14:tracePt t="48603" x="2336800" y="4267200"/>
          <p14:tracePt t="48611" x="2320925" y="4219575"/>
          <p14:tracePt t="48619" x="2305050" y="4203700"/>
          <p14:tracePt t="48627" x="2289175" y="4187825"/>
          <p14:tracePt t="48635" x="2243138" y="4124325"/>
          <p14:tracePt t="48643" x="2195513" y="4076700"/>
          <p14:tracePt t="48651" x="2147888" y="4013200"/>
          <p14:tracePt t="48659" x="2100263" y="3965575"/>
          <p14:tracePt t="48666" x="2005013" y="3887788"/>
          <p14:tracePt t="48675" x="1911350" y="3776663"/>
          <p14:tracePt t="48682" x="1879600" y="3729038"/>
          <p14:tracePt t="48691" x="1847850" y="3665538"/>
          <p14:tracePt t="48698" x="1847850" y="3633788"/>
          <p14:tracePt t="48708" x="1831975" y="3524250"/>
          <p14:tracePt t="48714" x="1831975" y="3508375"/>
          <p14:tracePt t="48723" x="1831975" y="3444875"/>
          <p14:tracePt t="48731" x="1800225" y="3381375"/>
          <p14:tracePt t="48739" x="1800225" y="3333750"/>
          <p14:tracePt t="48747" x="1784350" y="3270250"/>
          <p14:tracePt t="48755" x="1784350" y="3176588"/>
          <p14:tracePt t="48763" x="1784350" y="3113088"/>
          <p14:tracePt t="48772" x="1752600" y="3033713"/>
          <p14:tracePt t="48779" x="1752600" y="2970213"/>
          <p14:tracePt t="48787" x="1752600" y="2876550"/>
          <p14:tracePt t="48795" x="1752600" y="2828925"/>
          <p14:tracePt t="48803" x="1752600" y="2733675"/>
          <p14:tracePt t="48811" x="1752600" y="2717800"/>
          <p14:tracePt t="48860" x="1784350" y="2701925"/>
          <p14:tracePt t="48875" x="1800225" y="2686050"/>
          <p14:tracePt t="48883" x="1831975" y="2654300"/>
          <p14:tracePt t="48891" x="1879600" y="2574925"/>
          <p14:tracePt t="48907" x="1895475" y="2560638"/>
          <p14:tracePt t="48914" x="1927225" y="2544763"/>
          <p14:tracePt t="48923" x="1943100" y="2528888"/>
          <p14:tracePt t="48931" x="1974850" y="2497138"/>
          <p14:tracePt t="48948" x="2084388" y="2449513"/>
          <p14:tracePt t="48956" x="2132013" y="2386013"/>
          <p14:tracePt t="48964" x="2163763" y="2338388"/>
          <p14:tracePt t="48972" x="2211388" y="2306638"/>
          <p14:tracePt t="48988" x="2259013" y="2290763"/>
          <p14:tracePt t="48996" x="2274888" y="2290763"/>
          <p14:tracePt t="49029" x="2289175" y="2274888"/>
          <p14:tracePt t="49036" x="2305050" y="2259013"/>
          <p14:tracePt t="49061" x="2352675" y="2212975"/>
          <p14:tracePt t="49116" x="2400300" y="2197100"/>
          <p14:tracePt t="49124" x="2432050" y="2197100"/>
          <p14:tracePt t="49132" x="2511425" y="2165350"/>
          <p14:tracePt t="49140" x="2636838" y="2165350"/>
          <p14:tracePt t="49148" x="2763838" y="2165350"/>
          <p14:tracePt t="49156" x="2890838" y="2165350"/>
          <p14:tracePt t="49164" x="2984500" y="2165350"/>
          <p14:tracePt t="49171" x="3048000" y="2165350"/>
          <p14:tracePt t="49180" x="3095625" y="2165350"/>
          <p14:tracePt t="49187" x="3190875" y="2165350"/>
          <p14:tracePt t="49196" x="3252788" y="2197100"/>
          <p14:tracePt t="49204" x="3268663" y="2228850"/>
          <p14:tracePt t="49212" x="3363913" y="2259013"/>
          <p14:tracePt t="49220" x="3459163" y="2290763"/>
          <p14:tracePt t="49228" x="3600450" y="2322513"/>
          <p14:tracePt t="49235" x="3648075" y="2354263"/>
          <p14:tracePt t="49244" x="3663950" y="2354263"/>
          <p14:tracePt t="49252" x="3695700" y="2401888"/>
          <p14:tracePt t="49260" x="3727450" y="2417763"/>
          <p14:tracePt t="49268" x="3743325" y="2417763"/>
          <p14:tracePt t="49276" x="3759200" y="2433638"/>
          <p14:tracePt t="49284" x="3790950" y="2465388"/>
          <p14:tracePt t="49301" x="3821113" y="2481263"/>
          <p14:tracePt t="49308" x="3836988" y="2513013"/>
          <p14:tracePt t="49324" x="3852863" y="2590800"/>
          <p14:tracePt t="49332" x="3852863" y="2606675"/>
          <p14:tracePt t="49340" x="3852863" y="2670175"/>
          <p14:tracePt t="49348" x="3852863" y="2733675"/>
          <p14:tracePt t="49356" x="3852863" y="2828925"/>
          <p14:tracePt t="49364" x="3852863" y="2922588"/>
          <p14:tracePt t="49371" x="3852863" y="2986088"/>
          <p14:tracePt t="49380" x="3852863" y="3049588"/>
          <p14:tracePt t="49387" x="3852863" y="3065463"/>
          <p14:tracePt t="49395" x="3852863" y="3113088"/>
          <p14:tracePt t="49412" x="3852863" y="3128963"/>
          <p14:tracePt t="49420" x="3852863" y="3160713"/>
          <p14:tracePt t="49436" x="3852863" y="3208338"/>
          <p14:tracePt t="49453" x="3852863" y="3270250"/>
          <p14:tracePt t="49460" x="3852863" y="3286125"/>
          <p14:tracePt t="49468" x="3852863" y="3317875"/>
          <p14:tracePt t="49476" x="3852863" y="3365500"/>
          <p14:tracePt t="49484" x="3852863" y="3397250"/>
          <p14:tracePt t="49492" x="3852863" y="3429000"/>
          <p14:tracePt t="49500" x="3852863" y="3444875"/>
          <p14:tracePt t="49508" x="3852863" y="3492500"/>
          <p14:tracePt t="49516" x="3852863" y="3556000"/>
          <p14:tracePt t="49524" x="3852863" y="3571875"/>
          <p14:tracePt t="49531" x="3852863" y="3587750"/>
          <p14:tracePt t="49540" x="3852863" y="3602038"/>
          <p14:tracePt t="49548" x="3852863" y="3617913"/>
          <p14:tracePt t="49556" x="3852863" y="3665538"/>
          <p14:tracePt t="49564" x="3852863" y="3729038"/>
          <p14:tracePt t="49572" x="3884613" y="3776663"/>
          <p14:tracePt t="49580" x="3884613" y="3808413"/>
          <p14:tracePt t="49588" x="3884613" y="3824288"/>
          <p14:tracePt t="49596" x="3884613" y="3919538"/>
          <p14:tracePt t="49603" x="3884613" y="3935413"/>
          <p14:tracePt t="49612" x="3884613" y="3965575"/>
          <p14:tracePt t="49620" x="3884613" y="4044950"/>
          <p14:tracePt t="49627" x="3884613" y="4076700"/>
          <p14:tracePt t="49636" x="3884613" y="4124325"/>
          <p14:tracePt t="49643" x="3884613" y="4140200"/>
          <p14:tracePt t="49652" x="3884613" y="4171950"/>
          <p14:tracePt t="49668" x="3884613" y="4187825"/>
          <p14:tracePt t="49677" x="3868738" y="4219575"/>
          <p14:tracePt t="49692" x="3868738" y="4267200"/>
          <p14:tracePt t="49700" x="3852863" y="4283075"/>
          <p14:tracePt t="49708" x="3852863" y="4313238"/>
          <p14:tracePt t="49716" x="3836988" y="4376738"/>
          <p14:tracePt t="49724" x="3821113" y="4440238"/>
          <p14:tracePt t="49732" x="3790950" y="4487863"/>
          <p14:tracePt t="49740" x="3775075" y="4519613"/>
          <p14:tracePt t="49756" x="3775075" y="4551363"/>
          <p14:tracePt t="49790" x="3759200" y="4567238"/>
          <p14:tracePt t="49812" x="3711575" y="4629150"/>
          <p14:tracePt t="49820" x="3663950" y="4645025"/>
          <p14:tracePt t="49828" x="3648075" y="4645025"/>
          <p14:tracePt t="49836" x="3584575" y="4660900"/>
          <p14:tracePt t="49844" x="3568700" y="4660900"/>
          <p14:tracePt t="49852" x="3552825" y="4660900"/>
          <p14:tracePt t="49886" x="3536950" y="4660900"/>
          <p14:tracePt t="49892" x="3490913" y="4660900"/>
          <p14:tracePt t="49908" x="3459163" y="4660900"/>
          <p14:tracePt t="49916" x="3395663" y="4660900"/>
          <p14:tracePt t="49924" x="3363913" y="4645025"/>
          <p14:tracePt t="49932" x="3348038" y="4614863"/>
          <p14:tracePt t="49940" x="3316288" y="4583113"/>
          <p14:tracePt t="49947" x="3284538" y="4567238"/>
          <p14:tracePt t="49956" x="3221038" y="4519613"/>
          <p14:tracePt t="49964" x="3205163" y="4503738"/>
          <p14:tracePt t="49971" x="3175000" y="4408488"/>
          <p14:tracePt t="49980" x="3143250" y="4392613"/>
          <p14:tracePt t="49987" x="3111500" y="4360863"/>
          <p14:tracePt t="49996" x="3095625" y="4344988"/>
          <p14:tracePt t="50003" x="3079750" y="4313238"/>
          <p14:tracePt t="50012" x="3048000" y="4283075"/>
          <p14:tracePt t="50044" x="3032125" y="4267200"/>
          <p14:tracePt t="50060" x="3016250" y="4251325"/>
          <p14:tracePt t="50077" x="2984500" y="4219575"/>
          <p14:tracePt t="50085" x="2952750" y="4219575"/>
          <p14:tracePt t="50092" x="2921000" y="4203700"/>
          <p14:tracePt t="50099" x="2843213" y="4156075"/>
          <p14:tracePt t="50108" x="2827338" y="4156075"/>
          <p14:tracePt t="50116" x="2795588" y="4140200"/>
          <p14:tracePt t="50123" x="2779713" y="4140200"/>
          <p14:tracePt t="50132" x="2732088" y="4092575"/>
          <p14:tracePt t="50156" x="2716213" y="4076700"/>
          <p14:tracePt t="50164" x="2700338" y="4060825"/>
          <p14:tracePt t="50180" x="2684463" y="4044950"/>
          <p14:tracePt t="50189" x="2668588" y="4029075"/>
          <p14:tracePt t="50196" x="2620963" y="3981450"/>
          <p14:tracePt t="50204" x="2574925" y="3965575"/>
          <p14:tracePt t="50212" x="2559050" y="3919538"/>
          <p14:tracePt t="50220" x="2543175" y="3903663"/>
          <p14:tracePt t="50228" x="2527300" y="3887788"/>
          <p14:tracePt t="50237" x="2495550" y="3840163"/>
          <p14:tracePt t="50245" x="2479675" y="3808413"/>
          <p14:tracePt t="50252" x="2447925" y="3697288"/>
          <p14:tracePt t="50260" x="2432050" y="3665538"/>
          <p14:tracePt t="50268" x="2416175" y="3587750"/>
          <p14:tracePt t="50276" x="2384425" y="3524250"/>
          <p14:tracePt t="50284" x="2384425" y="3476625"/>
          <p14:tracePt t="50292" x="2336800" y="3413125"/>
          <p14:tracePt t="50300" x="2320925" y="3317875"/>
          <p14:tracePt t="50308" x="2274888" y="3240088"/>
          <p14:tracePt t="50316" x="2243138" y="3176588"/>
          <p14:tracePt t="50323" x="2100263" y="3033713"/>
          <p14:tracePt t="50331" x="2020888" y="2922588"/>
          <p14:tracePt t="50339" x="1895475" y="2765425"/>
          <p14:tracePt t="50348" x="1847850" y="2670175"/>
          <p14:tracePt t="50356" x="1816100" y="2528888"/>
          <p14:tracePt t="50364" x="1768475" y="2433638"/>
          <p14:tracePt t="50372" x="1704975" y="2274888"/>
          <p14:tracePt t="50380" x="1689100" y="2212975"/>
          <p14:tracePt t="50388" x="1689100" y="2117725"/>
          <p14:tracePt t="50395" x="1689100" y="2022475"/>
          <p14:tracePt t="50404" x="1689100" y="1895475"/>
          <p14:tracePt t="50412" x="1689100" y="1770063"/>
          <p14:tracePt t="50420" x="1689100" y="1674813"/>
          <p14:tracePt t="50428" x="1847850" y="1517650"/>
          <p14:tracePt t="50436" x="2005013" y="1358900"/>
          <p14:tracePt t="50444" x="2147888" y="1327150"/>
          <p14:tracePt t="50452" x="2274888" y="1311275"/>
          <p14:tracePt t="50460" x="2447925" y="1311275"/>
          <p14:tracePt t="50468" x="2543175" y="1311275"/>
          <p14:tracePt t="50476" x="2668588" y="1311275"/>
          <p14:tracePt t="50484" x="2747963" y="1311275"/>
          <p14:tracePt t="50492" x="2811463" y="1311275"/>
          <p14:tracePt t="50499" x="2952750" y="1422400"/>
          <p14:tracePt t="50508" x="3079750" y="1454150"/>
          <p14:tracePt t="50515" x="3190875" y="1501775"/>
          <p14:tracePt t="50524" x="3268663" y="1547813"/>
          <p14:tracePt t="50532" x="3332163" y="1627188"/>
          <p14:tracePt t="50540" x="3411538" y="1690688"/>
          <p14:tracePt t="50548" x="3505200" y="1754188"/>
          <p14:tracePt t="50556" x="3616325" y="1833563"/>
          <p14:tracePt t="50564" x="3695700" y="1895475"/>
          <p14:tracePt t="50571" x="3743325" y="1974850"/>
          <p14:tracePt t="50580" x="3743325" y="2038350"/>
          <p14:tracePt t="50588" x="3759200" y="2117725"/>
          <p14:tracePt t="50596" x="3790950" y="2212975"/>
          <p14:tracePt t="50603" x="3790950" y="2306638"/>
          <p14:tracePt t="50612" x="3790950" y="2401888"/>
          <p14:tracePt t="50619" x="3790950" y="2528888"/>
          <p14:tracePt t="50628" x="3790950" y="2560638"/>
          <p14:tracePt t="50636" x="3790950" y="2686050"/>
          <p14:tracePt t="50644" x="3790950" y="2765425"/>
          <p14:tracePt t="50652" x="3727450" y="2860675"/>
          <p14:tracePt t="50659" x="3632200" y="3049588"/>
          <p14:tracePt t="50668" x="3536950" y="3192463"/>
          <p14:tracePt t="50675" x="3459163" y="3302000"/>
          <p14:tracePt t="50683" x="3395663" y="3381375"/>
          <p14:tracePt t="50692" x="3395663" y="3476625"/>
          <p14:tracePt t="50699" x="3348038" y="3540125"/>
          <p14:tracePt t="50791" x="3316288" y="3587750"/>
          <p14:tracePt t="50796" x="3300413" y="3681413"/>
          <p14:tracePt t="50812" x="3300413" y="3697288"/>
          <p14:tracePt t="50838" x="3300413" y="3713163"/>
          <p14:tracePt t="50860" x="3300413" y="3744913"/>
          <p14:tracePt t="50868" x="3284538" y="3760788"/>
          <p14:tracePt t="50876" x="3252788" y="3776663"/>
          <p14:tracePt t="50893" x="3252788" y="3808413"/>
          <p14:tracePt t="50900" x="3236913" y="3824288"/>
          <p14:tracePt t="50908" x="3221038" y="3856038"/>
          <p14:tracePt t="50924" x="3159125" y="3856038"/>
          <p14:tracePt t="50932" x="3032125" y="3856038"/>
          <p14:tracePt t="50940" x="2968625" y="3856038"/>
          <p14:tracePt t="50949" x="2905125" y="3871913"/>
          <p14:tracePt t="50955" x="2827338" y="3887788"/>
          <p14:tracePt t="51045" x="2763838" y="3856038"/>
          <p14:tracePt t="51053" x="2684463" y="3792538"/>
          <p14:tracePt t="51061" x="2574925" y="3633788"/>
          <p14:tracePt t="51069" x="2527300" y="3571875"/>
          <p14:tracePt t="51077" x="2495550" y="3492500"/>
          <p14:tracePt t="51085" x="2479675" y="3429000"/>
          <p14:tracePt t="51093" x="2479675" y="3365500"/>
          <p14:tracePt t="51101" x="2447925" y="3317875"/>
          <p14:tracePt t="51108" x="2447925" y="3270250"/>
          <p14:tracePt t="51116" x="2447925" y="3240088"/>
          <p14:tracePt t="51125" x="2447925" y="3176588"/>
          <p14:tracePt t="51133" x="2447925" y="3097213"/>
          <p14:tracePt t="51141" x="2447925" y="3081338"/>
          <p14:tracePt t="51149" x="2447925" y="3049588"/>
          <p14:tracePt t="51157" x="2447925" y="2970213"/>
          <p14:tracePt t="51165" x="2447925" y="2892425"/>
          <p14:tracePt t="51172" x="2447925" y="2813050"/>
          <p14:tracePt t="51180" x="2463800" y="2717800"/>
          <p14:tracePt t="51189" x="2479675" y="2670175"/>
          <p14:tracePt t="51197" x="2511425" y="2638425"/>
          <p14:tracePt t="51205" x="2511425" y="2622550"/>
          <p14:tracePt t="51222" x="2511425" y="2574925"/>
          <p14:tracePt t="51351" x="2527300" y="2560638"/>
          <p14:tracePt t="51357" x="2543175" y="2544763"/>
          <p14:tracePt t="51365" x="2574925" y="2544763"/>
          <p14:tracePt t="51374" x="2636838" y="2544763"/>
          <p14:tracePt t="51380" x="2732088" y="2544763"/>
          <p14:tracePt t="51388" x="2827338" y="2544763"/>
          <p14:tracePt t="51396" x="2921000" y="2544763"/>
          <p14:tracePt t="51405" x="3095625" y="2544763"/>
          <p14:tracePt t="51413" x="3190875" y="2544763"/>
          <p14:tracePt t="51421" x="3284538" y="2606675"/>
          <p14:tracePt t="51429" x="3332163" y="2606675"/>
          <p14:tracePt t="51437" x="3395663" y="2654300"/>
          <p14:tracePt t="51445" x="3475038" y="2670175"/>
          <p14:tracePt t="51453" x="3505200" y="2701925"/>
          <p14:tracePt t="51461" x="3552825" y="2717800"/>
          <p14:tracePt t="51468" x="3568700" y="2733675"/>
          <p14:tracePt t="51477" x="3584575" y="2797175"/>
          <p14:tracePt t="51484" x="3616325" y="2844800"/>
          <p14:tracePt t="51492" x="3616325" y="2908300"/>
          <p14:tracePt t="51501" x="3616325" y="3001963"/>
          <p14:tracePt t="51508" x="3616325" y="3128963"/>
          <p14:tracePt t="51517" x="3616325" y="3224213"/>
          <p14:tracePt t="51525" x="3616325" y="3317875"/>
          <p14:tracePt t="51533" x="3616325" y="3413125"/>
          <p14:tracePt t="51540" x="3616325" y="3444875"/>
          <p14:tracePt t="51549" x="3584575" y="3492500"/>
          <p14:tracePt t="51557" x="3505200" y="3540125"/>
          <p14:tracePt t="51565" x="3443288" y="3617913"/>
          <p14:tracePt t="51573" x="3379788" y="3617913"/>
          <p14:tracePt t="51581" x="3332163" y="3665538"/>
          <p14:tracePt t="51589" x="3284538" y="3665538"/>
          <p14:tracePt t="51597" x="3236913" y="3681413"/>
          <p14:tracePt t="51613" x="3221038" y="3681413"/>
          <p14:tracePt t="51671" x="3190875" y="3681413"/>
          <p14:tracePt t="51677" x="3159125" y="3587750"/>
          <p14:tracePt t="51685" x="3048000" y="3460750"/>
          <p14:tracePt t="51692" x="3048000" y="3365500"/>
          <p14:tracePt t="51700" x="3000375" y="3208338"/>
          <p14:tracePt t="51709" x="2936875" y="2986088"/>
          <p14:tracePt t="51716" x="2905125" y="2733675"/>
          <p14:tracePt t="51725" x="2905125" y="2513013"/>
          <p14:tracePt t="51733" x="2874963" y="2290763"/>
          <p14:tracePt t="51741" x="2874963" y="2197100"/>
          <p14:tracePt t="51749" x="2874963" y="2165350"/>
          <p14:tracePt t="51757" x="2874963" y="2101850"/>
          <p14:tracePt t="51765" x="2874963" y="2070100"/>
          <p14:tracePt t="51864" x="2874963" y="2054225"/>
          <p14:tracePt t="51869" x="2874963" y="2038350"/>
          <p14:tracePt t="51877" x="2890838" y="2038350"/>
          <p14:tracePt t="51885" x="3032125" y="2038350"/>
          <p14:tracePt t="51893" x="3127375" y="2038350"/>
          <p14:tracePt t="51901" x="3284538" y="2038350"/>
          <p14:tracePt t="51909" x="3379788" y="2038350"/>
          <p14:tracePt t="51917" x="3616325" y="2117725"/>
          <p14:tracePt t="51925" x="3711575" y="2165350"/>
          <p14:tracePt t="51933" x="3821113" y="2243138"/>
          <p14:tracePt t="51941" x="3932238" y="2354263"/>
          <p14:tracePt t="51949" x="3979863" y="2401888"/>
          <p14:tracePt t="51957" x="4027488" y="2449513"/>
          <p14:tracePt t="51965" x="4027488" y="2513013"/>
          <p14:tracePt t="51973" x="4075113" y="2622550"/>
          <p14:tracePt t="51981" x="4075113" y="2654300"/>
          <p14:tracePt t="51989" x="4121150" y="2701925"/>
          <p14:tracePt t="51997" x="4121150" y="2717800"/>
          <p14:tracePt t="52004" x="4137025" y="2765425"/>
          <p14:tracePt t="52012" x="4137025" y="2797175"/>
          <p14:tracePt t="52029" x="4137025" y="2844800"/>
          <p14:tracePt t="52037" x="4137025" y="2892425"/>
          <p14:tracePt t="52054" x="4137025" y="2908300"/>
          <p14:tracePt t="52061" x="4137025" y="2970213"/>
          <p14:tracePt t="52078" x="4137025" y="2986088"/>
          <p14:tracePt t="52085" x="4137025" y="3017838"/>
          <p14:tracePt t="52093" x="4137025" y="3065463"/>
          <p14:tracePt t="52101" x="4137025" y="3128963"/>
          <p14:tracePt t="52109" x="4137025" y="3192463"/>
          <p14:tracePt t="52117" x="4121150" y="3240088"/>
          <p14:tracePt t="52125" x="4090988" y="3333750"/>
          <p14:tracePt t="52133" x="4043363" y="3381375"/>
          <p14:tracePt t="52140" x="3995738" y="3444875"/>
          <p14:tracePt t="52149" x="3979863" y="3556000"/>
          <p14:tracePt t="52157" x="3932238" y="3571875"/>
          <p14:tracePt t="52164" x="3916363" y="3617913"/>
          <p14:tracePt t="52173" x="3868738" y="3681413"/>
          <p14:tracePt t="52181" x="3868738" y="3744913"/>
          <p14:tracePt t="52189" x="3836988" y="3776663"/>
          <p14:tracePt t="52197" x="3836988" y="3792538"/>
          <p14:tracePt t="52205" x="3821113" y="3824288"/>
          <p14:tracePt t="52221" x="3821113" y="3840163"/>
          <p14:tracePt t="52228" x="3806825" y="3887788"/>
          <p14:tracePt t="52237" x="3775075" y="3949700"/>
          <p14:tracePt t="52245" x="3759200" y="3965575"/>
          <p14:tracePt t="52253" x="3743325" y="4029075"/>
          <p14:tracePt t="52261" x="3695700" y="4140200"/>
          <p14:tracePt t="52269" x="3616325" y="4203700"/>
          <p14:tracePt t="52276" x="3600450" y="4283075"/>
          <p14:tracePt t="52285" x="3521075" y="4408488"/>
          <p14:tracePt t="52292" x="3490913" y="4456113"/>
          <p14:tracePt t="52301" x="3475038" y="4503738"/>
          <p14:tracePt t="52317" x="3459163" y="4519613"/>
          <p14:tracePt t="52325" x="3427413" y="4583113"/>
          <p14:tracePt t="52341" x="3363913" y="4629150"/>
          <p14:tracePt t="52348" x="3348038" y="4629150"/>
          <p14:tracePt t="52357" x="3300413" y="4660900"/>
          <p14:tracePt t="52447" x="3284538" y="4660900"/>
          <p14:tracePt t="52453" x="3252788" y="4660900"/>
          <p14:tracePt t="52461" x="3175000" y="4645025"/>
          <p14:tracePt t="52469" x="3127375" y="4567238"/>
          <p14:tracePt t="52477" x="3111500" y="4551363"/>
          <p14:tracePt t="52484" x="3063875" y="4519613"/>
          <p14:tracePt t="52493" x="3048000" y="4471988"/>
          <p14:tracePt t="52501" x="3032125" y="4376738"/>
          <p14:tracePt t="52509" x="2968625" y="4267200"/>
          <p14:tracePt t="52517" x="2952750" y="4203700"/>
          <p14:tracePt t="52524" x="2905125" y="4092575"/>
          <p14:tracePt t="52533" x="2811463" y="3981450"/>
          <p14:tracePt t="52541" x="2700338" y="3871913"/>
          <p14:tracePt t="52549" x="2620963" y="3760788"/>
          <p14:tracePt t="52557" x="2495550" y="3617913"/>
          <p14:tracePt t="52565" x="2447925" y="3540125"/>
          <p14:tracePt t="52573" x="2336800" y="3397250"/>
          <p14:tracePt t="52581" x="2274888" y="3349625"/>
          <p14:tracePt t="52589" x="2243138" y="3317875"/>
          <p14:tracePt t="52597" x="2132013" y="3144838"/>
          <p14:tracePt t="52604" x="2132013" y="3128963"/>
          <p14:tracePt t="52613" x="2116138" y="3065463"/>
          <p14:tracePt t="52621" x="2068513" y="3017838"/>
          <p14:tracePt t="52638" x="1989138" y="2908300"/>
          <p14:tracePt t="52645" x="1974850" y="2892425"/>
          <p14:tracePt t="52776" x="1974850" y="2860675"/>
          <p14:tracePt t="52781" x="2084388" y="2797175"/>
          <p14:tracePt t="52789" x="2195513" y="2686050"/>
          <p14:tracePt t="52797" x="2463800" y="2560638"/>
          <p14:tracePt t="52805" x="2779713" y="2386013"/>
          <p14:tracePt t="52813" x="3079750" y="2243138"/>
          <p14:tracePt t="52821" x="3379788" y="2149475"/>
          <p14:tracePt t="52829" x="3648075" y="2085975"/>
          <p14:tracePt t="52837" x="4027488" y="2006600"/>
          <p14:tracePt t="52845" x="4375150" y="1974850"/>
          <p14:tracePt t="52853" x="4627563" y="1943100"/>
          <p14:tracePt t="52861" x="4691063" y="1943100"/>
          <p14:tracePt t="53055" x="4691063" y="1958975"/>
          <p14:tracePt t="53062" x="4691063" y="2006600"/>
          <p14:tracePt t="53069" x="4659313" y="2085975"/>
          <p14:tracePt t="53077" x="4659313" y="2101850"/>
          <p14:tracePt t="53084" x="4659313" y="2117725"/>
          <p14:tracePt t="53093" x="4643438" y="2133600"/>
          <p14:tracePt t="53126" x="4627563" y="2149475"/>
          <p14:tracePt t="53177" x="4627563" y="2165350"/>
          <p14:tracePt t="53190" x="4627563" y="2181225"/>
          <p14:tracePt t="53198" x="4611688" y="2243138"/>
          <p14:tracePt t="53206" x="4611688" y="2259013"/>
          <p14:tracePt t="53213" x="4564063" y="2306638"/>
          <p14:tracePt t="53221" x="4516438" y="2354263"/>
          <p14:tracePt t="53230" x="4468813" y="2449513"/>
          <p14:tracePt t="53238" x="4452938" y="2497138"/>
          <p14:tracePt t="53246" x="4437063" y="2513013"/>
          <p14:tracePt t="53254" x="4406900" y="2528888"/>
          <p14:tracePt t="53279" x="4391025" y="2544763"/>
          <p14:tracePt t="53286" x="4359275" y="2574925"/>
          <p14:tracePt t="53294" x="4295775" y="2574925"/>
          <p14:tracePt t="53302" x="4184650" y="2654300"/>
          <p14:tracePt t="53310" x="4075113" y="2701925"/>
          <p14:tracePt t="53318" x="4011613" y="2717800"/>
          <p14:tracePt t="53326" x="3963988" y="2717800"/>
          <p14:tracePt t="53334" x="3948113" y="2717800"/>
          <p14:tracePt t="53656" x="3995738" y="2717800"/>
          <p14:tracePt t="53662" x="4075113" y="2638425"/>
          <p14:tracePt t="53670" x="4216400" y="2590800"/>
          <p14:tracePt t="53677" x="4359275" y="2528888"/>
          <p14:tracePt t="53686" x="4532313" y="2497138"/>
          <p14:tracePt t="53694" x="4706938" y="2497138"/>
          <p14:tracePt t="53702" x="4848225" y="2481263"/>
          <p14:tracePt t="53710" x="4991100" y="2417763"/>
          <p14:tracePt t="53718" x="5084763" y="2417763"/>
          <p14:tracePt t="53726" x="5180013" y="2417763"/>
          <p14:tracePt t="53734" x="5195888" y="2417763"/>
          <p14:tracePt t="53759" x="5227638" y="2433638"/>
          <p14:tracePt t="53774" x="5227638" y="2465388"/>
          <p14:tracePt t="53782" x="5227638" y="2481263"/>
          <p14:tracePt t="53799" x="5227638" y="2497138"/>
          <p14:tracePt t="53857" x="5227638" y="2528888"/>
          <p14:tracePt t="53862" x="5164138" y="2638425"/>
          <p14:tracePt t="53870" x="5053013" y="2717800"/>
          <p14:tracePt t="53877" x="5022850" y="2765425"/>
          <p14:tracePt t="53886" x="4975225" y="2828925"/>
          <p14:tracePt t="53894" x="4943475" y="2828925"/>
          <p14:tracePt t="53910" x="4927600" y="2860675"/>
          <p14:tracePt t="53944" x="4864100" y="2876550"/>
          <p14:tracePt t="53950" x="4800600" y="2892425"/>
          <p14:tracePt t="53958" x="4627563" y="2954338"/>
          <p14:tracePt t="53966" x="4484688" y="3033713"/>
          <p14:tracePt t="53974" x="4343400" y="3097213"/>
          <p14:tracePt t="53982" x="4248150" y="3128963"/>
          <p14:tracePt t="53998" x="4200525" y="3144838"/>
          <p14:tracePt t="54006" x="4184650" y="3144838"/>
          <p14:tracePt t="54039" x="4152900" y="3144838"/>
          <p14:tracePt t="54046" x="4106863" y="3160713"/>
          <p14:tracePt t="54053" x="4043363" y="3160713"/>
          <p14:tracePt t="54062" x="3900488" y="3192463"/>
          <p14:tracePt t="54070" x="3743325" y="3192463"/>
          <p14:tracePt t="54078" x="3600450" y="3192463"/>
          <p14:tracePt t="54086" x="3505200" y="3192463"/>
          <p14:tracePt t="54094" x="3379788" y="3176588"/>
          <p14:tracePt t="54102" x="3363913" y="3176588"/>
          <p14:tracePt t="54110" x="3316288" y="3144838"/>
          <p14:tracePt t="54117" x="3284538" y="3113088"/>
          <p14:tracePt t="54125" x="3252788" y="3081338"/>
          <p14:tracePt t="54134" x="3236913" y="3065463"/>
          <p14:tracePt t="54142" x="3205163" y="3017838"/>
          <p14:tracePt t="54150" x="3175000" y="3001963"/>
          <p14:tracePt t="54158" x="3143250" y="2938463"/>
          <p14:tracePt t="54166" x="3032125" y="2828925"/>
          <p14:tracePt t="54174" x="2921000" y="2717800"/>
          <p14:tracePt t="54190" x="2921000" y="2622550"/>
          <p14:tracePt t="54198" x="2874963" y="2574925"/>
          <p14:tracePt t="54206" x="2874963" y="2560638"/>
          <p14:tracePt t="54222" x="2874963" y="2544763"/>
          <p14:tracePt t="54230" x="2874963" y="2528888"/>
          <p14:tracePt t="54287" x="2874963" y="2433638"/>
          <p14:tracePt t="54296" x="2874963" y="2417763"/>
          <p14:tracePt t="54302" x="2890838" y="2401888"/>
          <p14:tracePt t="54309" x="2936875" y="2386013"/>
          <p14:tracePt t="54318" x="2968625" y="2370138"/>
          <p14:tracePt t="54326" x="3016250" y="2322513"/>
          <p14:tracePt t="54342" x="3032125" y="2322513"/>
          <p14:tracePt t="54350" x="3063875" y="2322513"/>
          <p14:tracePt t="54358" x="3079750" y="2322513"/>
          <p14:tracePt t="54366" x="3095625" y="2274888"/>
          <p14:tracePt t="54374" x="3111500" y="2274888"/>
          <p14:tracePt t="54382" x="3175000" y="2274888"/>
          <p14:tracePt t="54390" x="3221038" y="2259013"/>
          <p14:tracePt t="54398" x="3348038" y="2259013"/>
          <p14:tracePt t="54406" x="3443288" y="2259013"/>
          <p14:tracePt t="54413" x="3505200" y="2259013"/>
          <p14:tracePt t="54422" x="3568700" y="2259013"/>
          <p14:tracePt t="54430" x="3584575" y="2259013"/>
          <p14:tracePt t="54438" x="3600450" y="2259013"/>
          <p14:tracePt t="54455" x="3648075" y="2259013"/>
          <p14:tracePt t="54470" x="3663950" y="2274888"/>
          <p14:tracePt t="54486" x="3711575" y="2322513"/>
          <p14:tracePt t="54502" x="3759200" y="2370138"/>
          <p14:tracePt t="54518" x="3790950" y="2401888"/>
          <p14:tracePt t="54534" x="3790950" y="2481263"/>
          <p14:tracePt t="54542" x="3821113" y="2513013"/>
          <p14:tracePt t="54550" x="3821113" y="2560638"/>
          <p14:tracePt t="54558" x="3821113" y="2606675"/>
          <p14:tracePt t="54566" x="3836988" y="2701925"/>
          <p14:tracePt t="54573" x="3836988" y="2717800"/>
          <p14:tracePt t="54582" x="3836988" y="2733675"/>
          <p14:tracePt t="54590" x="3836988" y="2765425"/>
          <p14:tracePt t="54597" x="3836988" y="2797175"/>
          <p14:tracePt t="54606" x="3836988" y="2844800"/>
          <p14:tracePt t="54614" x="3836988" y="2876550"/>
          <p14:tracePt t="54622" x="3836988" y="2922588"/>
          <p14:tracePt t="54630" x="3836988" y="2938463"/>
          <p14:tracePt t="54638" x="3836988" y="3001963"/>
          <p14:tracePt t="54646" x="3836988" y="3017838"/>
          <p14:tracePt t="54654" x="3821113" y="3049588"/>
          <p14:tracePt t="55169" x="3821113" y="3001963"/>
          <p14:tracePt t="55175" x="3821113" y="2922588"/>
          <p14:tracePt t="55182" x="3821113" y="2892425"/>
          <p14:tracePt t="55190" x="3821113" y="2828925"/>
          <p14:tracePt t="55198" x="3821113" y="2749550"/>
          <p14:tracePt t="55206" x="3821113" y="2733675"/>
          <p14:tracePt t="55214" x="3821113" y="2701925"/>
          <p14:tracePt t="55222" x="3821113" y="2638425"/>
          <p14:tracePt t="55239" x="3821113" y="2590800"/>
          <p14:tracePt t="55246" x="3821113" y="2574925"/>
          <p14:tracePt t="55254" x="3821113" y="2560638"/>
          <p14:tracePt t="55262" x="3821113" y="2513013"/>
          <p14:tracePt t="55271" x="3821113" y="2449513"/>
          <p14:tracePt t="55278" x="3821113" y="2433638"/>
          <p14:tracePt t="55287" x="3836988" y="2417763"/>
          <p14:tracePt t="55319" x="3852863" y="2401888"/>
          <p14:tracePt t="55353" x="3884613" y="2370138"/>
          <p14:tracePt t="55358" x="3900488" y="2338388"/>
          <p14:tracePt t="55376" x="3963988" y="2259013"/>
          <p14:tracePt t="55383" x="4011613" y="2243138"/>
          <p14:tracePt t="55391" x="4090988" y="2228850"/>
          <p14:tracePt t="55399" x="4184650" y="2197100"/>
          <p14:tracePt t="55407" x="4279900" y="2165350"/>
          <p14:tracePt t="55415" x="4375150" y="2149475"/>
          <p14:tracePt t="55423" x="4548188" y="2117725"/>
          <p14:tracePt t="55430" x="4643438" y="2117725"/>
          <p14:tracePt t="55438" x="4706938" y="2117725"/>
          <p14:tracePt t="55446" x="4752975" y="2117725"/>
          <p14:tracePt t="55463" x="4768850" y="2117725"/>
          <p14:tracePt t="55488" x="4784725" y="2117725"/>
          <p14:tracePt t="55511" x="4800600" y="2133600"/>
          <p14:tracePt t="55519" x="4800600" y="2149475"/>
          <p14:tracePt t="55527" x="4800600" y="2181225"/>
          <p14:tracePt t="55535" x="4800600" y="2228850"/>
          <p14:tracePt t="55542" x="4800600" y="2274888"/>
          <p14:tracePt t="55551" x="4800600" y="2290763"/>
          <p14:tracePt t="55559" x="4800600" y="2306638"/>
          <p14:tracePt t="55567" x="4784725" y="2401888"/>
          <p14:tracePt t="55575" x="4659313" y="2513013"/>
          <p14:tracePt t="55583" x="4595813" y="2590800"/>
          <p14:tracePt t="55591" x="4406900" y="2686050"/>
          <p14:tracePt t="55599" x="4327525" y="2749550"/>
          <p14:tracePt t="55607" x="4264025" y="2781300"/>
          <p14:tracePt t="55615" x="4168775" y="2797175"/>
          <p14:tracePt t="55622" x="4121150" y="2828925"/>
          <p14:tracePt t="55631" x="4106863" y="2828925"/>
          <p14:tracePt t="55873" x="4090988" y="2828925"/>
          <p14:tracePt t="55887" x="4090988" y="2797175"/>
          <p14:tracePt t="55895" x="4106863" y="2733675"/>
          <p14:tracePt t="55903" x="4137025" y="2701925"/>
          <p14:tracePt t="55911" x="4200525" y="2654300"/>
          <p14:tracePt t="55919" x="4279900" y="2622550"/>
          <p14:tracePt t="55926" x="4343400" y="2606675"/>
          <p14:tracePt t="55934" x="4484688" y="2544763"/>
          <p14:tracePt t="55943" x="4627563" y="2465388"/>
          <p14:tracePt t="55951" x="4800600" y="2401888"/>
          <p14:tracePt t="55959" x="5022850" y="2338388"/>
          <p14:tracePt t="55967" x="5164138" y="2306638"/>
          <p14:tracePt t="55975" x="5353050" y="2243138"/>
          <p14:tracePt t="55983" x="5527675" y="2181225"/>
          <p14:tracePt t="55991" x="5748338" y="2165350"/>
          <p14:tracePt t="55999" x="5922963" y="2133600"/>
          <p14:tracePt t="56006" x="6223000" y="2054225"/>
          <p14:tracePt t="56015" x="6569075" y="2054225"/>
          <p14:tracePt t="56023" x="6823075" y="1990725"/>
          <p14:tracePt t="56031" x="7123113" y="1958975"/>
          <p14:tracePt t="56038" x="7312025" y="1895475"/>
          <p14:tracePt t="56047" x="7469188" y="1895475"/>
          <p14:tracePt t="56054" x="7548563" y="1881188"/>
          <p14:tracePt t="56063" x="7612063" y="1881188"/>
          <p14:tracePt t="56122" x="7659688" y="1881188"/>
          <p14:tracePt t="56127" x="7675563" y="1895475"/>
          <p14:tracePt t="56152" x="7675563" y="1927225"/>
          <p14:tracePt t="56159" x="7675563" y="1943100"/>
          <p14:tracePt t="56167" x="7675563" y="1958975"/>
          <p14:tracePt t="56175" x="7675563" y="1990725"/>
          <p14:tracePt t="56183" x="7675563" y="2054225"/>
          <p14:tracePt t="56191" x="7675563" y="2085975"/>
          <p14:tracePt t="56207" x="7675563" y="2133600"/>
          <p14:tracePt t="56241" x="7643813" y="2181225"/>
          <p14:tracePt t="56247" x="7500938" y="2290763"/>
          <p14:tracePt t="56254" x="7439025" y="2338388"/>
          <p14:tracePt t="56263" x="7264400" y="2465388"/>
          <p14:tracePt t="56271" x="7123113" y="2544763"/>
          <p14:tracePt t="56279" x="7027863" y="2574925"/>
          <p14:tracePt t="56287" x="6916738" y="2590800"/>
          <p14:tracePt t="56295" x="6854825" y="2638425"/>
          <p14:tracePt t="56303" x="6838950" y="2638425"/>
          <p14:tracePt t="56312" x="6823075" y="2638425"/>
          <p14:tracePt t="56319" x="6791325" y="2638425"/>
          <p14:tracePt t="56335" x="6711950" y="2670175"/>
          <p14:tracePt t="56343" x="6648450" y="2670175"/>
          <p14:tracePt t="56351" x="6507163" y="2749550"/>
          <p14:tracePt t="56359" x="6332538" y="2781300"/>
          <p14:tracePt t="56367" x="5984875" y="2813050"/>
          <p14:tracePt t="56375" x="5700713" y="2813050"/>
          <p14:tracePt t="56383" x="5480050" y="2813050"/>
          <p14:tracePt t="56391" x="5322888" y="2813050"/>
          <p14:tracePt t="56399" x="5148263" y="2813050"/>
          <p14:tracePt t="56407" x="5068888" y="2813050"/>
          <p14:tracePt t="56415" x="5053013" y="2813050"/>
          <p14:tracePt t="56422" x="5037138" y="2813050"/>
          <p14:tracePt t="56456" x="5006975" y="2813050"/>
          <p14:tracePt t="56464" x="4959350" y="2828925"/>
          <p14:tracePt t="56471" x="4911725" y="2828925"/>
          <p14:tracePt t="56487" x="4879975" y="2828925"/>
          <p14:tracePt t="56495" x="4816475" y="2828925"/>
          <p14:tracePt t="56503" x="4768850" y="2828925"/>
          <p14:tracePt t="56527" x="4752975" y="2828925"/>
          <p14:tracePt t="56535" x="4737100" y="2828925"/>
          <p14:tracePt t="56543" x="4691063" y="2828925"/>
          <p14:tracePt t="56551" x="4627563" y="2828925"/>
          <p14:tracePt t="56558" x="4595813" y="2828925"/>
          <p14:tracePt t="56567" x="4564063" y="2828925"/>
          <p14:tracePt t="56634" x="4452938" y="2828925"/>
          <p14:tracePt t="56640" x="4279900" y="2892425"/>
          <p14:tracePt t="56647" x="4137025" y="2922588"/>
          <p14:tracePt t="56655" x="3836988" y="2954338"/>
          <p14:tracePt t="56663" x="3632200" y="2954338"/>
          <p14:tracePt t="56671" x="3363913" y="3017838"/>
          <p14:tracePt t="56679" x="3190875" y="3017838"/>
          <p14:tracePt t="56687" x="3063875" y="3017838"/>
          <p14:tracePt t="56695" x="3048000" y="3017838"/>
          <p14:tracePt t="56703" x="3032125" y="3017838"/>
          <p14:tracePt t="56711" x="2984500" y="3017838"/>
          <p14:tracePt t="56791" x="2968625" y="3017838"/>
          <p14:tracePt t="56799" x="2936875" y="3001963"/>
          <p14:tracePt t="56807" x="2859088" y="2970213"/>
          <p14:tracePt t="56815" x="2843213" y="2954338"/>
          <p14:tracePt t="56823" x="2763838" y="2954338"/>
          <p14:tracePt t="56831" x="2668588" y="2922588"/>
          <p14:tracePt t="56839" x="2605088" y="2908300"/>
          <p14:tracePt t="56846" x="2559050" y="2908300"/>
          <p14:tracePt t="56855" x="2511425" y="2892425"/>
          <p14:tracePt t="56970" x="2511425" y="2844800"/>
          <p14:tracePt t="56975" x="2511425" y="2781300"/>
          <p14:tracePt t="56983" x="2495550" y="2733675"/>
          <p14:tracePt t="56992" x="2495550" y="2717800"/>
          <p14:tracePt t="56999" x="2495550" y="2701925"/>
          <p14:tracePt t="57007" x="2495550" y="2638425"/>
          <p14:tracePt t="57015" x="2495550" y="2590800"/>
          <p14:tracePt t="57023" x="2495550" y="2574925"/>
          <p14:tracePt t="57030" x="2495550" y="2560638"/>
          <p14:tracePt t="57039" x="2527300" y="2465388"/>
          <p14:tracePt t="57047" x="2559050" y="2433638"/>
          <p14:tracePt t="57055" x="2668588" y="2401888"/>
          <p14:tracePt t="57062" x="2684463" y="2386013"/>
          <p14:tracePt t="57071" x="2700338" y="2370138"/>
          <p14:tracePt t="57079" x="2732088" y="2370138"/>
          <p14:tracePt t="57087" x="2747963" y="2370138"/>
          <p14:tracePt t="57096" x="2795588" y="2370138"/>
          <p14:tracePt t="57103" x="2811463" y="2354263"/>
          <p14:tracePt t="57111" x="2890838" y="2322513"/>
          <p14:tracePt t="57118" x="3032125" y="2322513"/>
          <p14:tracePt t="57126" x="3127375" y="2322513"/>
          <p14:tracePt t="57135" x="3159125" y="2322513"/>
          <p14:tracePt t="57143" x="3205163" y="2322513"/>
          <p14:tracePt t="57151" x="3236913" y="2322513"/>
          <p14:tracePt t="57160" x="3284538" y="2338388"/>
          <p14:tracePt t="57175" x="3300413" y="2401888"/>
          <p14:tracePt t="57183" x="3300413" y="2417763"/>
          <p14:tracePt t="57190" x="3300413" y="2481263"/>
          <p14:tracePt t="57199" x="3300413" y="2544763"/>
          <p14:tracePt t="57207" x="3300413" y="2622550"/>
          <p14:tracePt t="57214" x="3300413" y="2717800"/>
          <p14:tracePt t="57223" x="3300413" y="2813050"/>
          <p14:tracePt t="57231" x="3268663" y="2938463"/>
          <p14:tracePt t="57239" x="3221038" y="3049588"/>
          <p14:tracePt t="57246" x="3159125" y="3224213"/>
          <p14:tracePt t="57255" x="3063875" y="3444875"/>
          <p14:tracePt t="57263" x="3000375" y="3587750"/>
          <p14:tracePt t="57271" x="2952750" y="3744913"/>
          <p14:tracePt t="57279" x="2874963" y="3792538"/>
          <p14:tracePt t="57287" x="2859088" y="3824288"/>
          <p14:tracePt t="57303" x="2843213" y="3840163"/>
          <p14:tracePt t="57319" x="2811463" y="3887788"/>
          <p14:tracePt t="57327" x="2747963" y="3903663"/>
          <p14:tracePt t="57335" x="2700338" y="3903663"/>
          <p14:tracePt t="57343" x="2636838" y="3935413"/>
          <p14:tracePt t="57352" x="2590800" y="3949700"/>
          <p14:tracePt t="57367" x="2527300" y="3949700"/>
          <p14:tracePt t="57410" x="2479675" y="3949700"/>
          <p14:tracePt t="57424" x="2447925" y="3997325"/>
          <p14:tracePt t="57481" x="2384425" y="3887788"/>
          <p14:tracePt t="57489" x="2336800" y="3744913"/>
          <p14:tracePt t="57496" x="2211388" y="3556000"/>
          <p14:tracePt t="57504" x="2100263" y="3317875"/>
          <p14:tracePt t="57512" x="1958975" y="3208338"/>
          <p14:tracePt t="57519" x="1879600" y="3128963"/>
          <p14:tracePt t="57528" x="1784350" y="2938463"/>
          <p14:tracePt t="57536" x="1736725" y="2797175"/>
          <p14:tracePt t="57544" x="1736725" y="2781300"/>
          <p14:tracePt t="57552" x="1736725" y="2765425"/>
          <p14:tracePt t="57559" x="1736725" y="2717800"/>
          <p14:tracePt t="57576" x="1736725" y="2701925"/>
          <p14:tracePt t="57642" x="1736725" y="2686050"/>
          <p14:tracePt t="57648" x="1736725" y="2670175"/>
          <p14:tracePt t="57656" x="1736725" y="2638425"/>
          <p14:tracePt t="57665" x="1736725" y="2606675"/>
          <p14:tracePt t="57672" x="1736725" y="2560638"/>
          <p14:tracePt t="57689" x="1752600" y="2528888"/>
          <p14:tracePt t="57712" x="1800225" y="2513013"/>
          <p14:tracePt t="57728" x="1895475" y="2433638"/>
          <p14:tracePt t="57736" x="1911350" y="2417763"/>
          <p14:tracePt t="57744" x="2036763" y="2370138"/>
          <p14:tracePt t="57752" x="2100263" y="2354263"/>
          <p14:tracePt t="57760" x="2179638" y="2322513"/>
          <p14:tracePt t="57768" x="2195513" y="2322513"/>
          <p14:tracePt t="57776" x="2227263" y="2322513"/>
          <p14:tracePt t="57792" x="2243138" y="2322513"/>
          <p14:tracePt t="57808" x="2259013" y="2322513"/>
          <p14:tracePt t="57824" x="2274888" y="2322513"/>
          <p14:tracePt t="57831" x="2336800" y="2322513"/>
          <p14:tracePt t="57840" x="2432050" y="2322513"/>
          <p14:tracePt t="57848" x="2511425" y="2322513"/>
          <p14:tracePt t="57856" x="2605088" y="2322513"/>
          <p14:tracePt t="57864" x="2620963" y="2322513"/>
          <p14:tracePt t="57872" x="2652713" y="2322513"/>
          <p14:tracePt t="57888" x="2716213" y="2322513"/>
          <p14:tracePt t="57904" x="2747963" y="2322513"/>
          <p14:tracePt t="57920" x="2779713" y="2354263"/>
          <p14:tracePt t="57928" x="2795588" y="2370138"/>
          <p14:tracePt t="57936" x="2811463" y="2433638"/>
          <p14:tracePt t="57944" x="2859088" y="2449513"/>
          <p14:tracePt t="57951" x="2905125" y="2465388"/>
          <p14:tracePt t="57960" x="2952750" y="2497138"/>
          <p14:tracePt t="57967" x="3000375" y="2544763"/>
          <p14:tracePt t="57993" x="3016250" y="2560638"/>
          <p14:tracePt t="58554" x="3016250" y="2590800"/>
          <p14:tracePt t="58560" x="3016250" y="2638425"/>
          <p14:tracePt t="58568" x="3079750" y="2686050"/>
          <p14:tracePt t="58576" x="3159125" y="2749550"/>
          <p14:tracePt t="58592" x="3268663" y="2828925"/>
          <p14:tracePt t="58601" x="3316288" y="2876550"/>
          <p14:tracePt t="58608" x="3348038" y="2908300"/>
          <p14:tracePt t="58616" x="3395663" y="2954338"/>
          <p14:tracePt t="58632" x="3475038" y="2970213"/>
          <p14:tracePt t="58640" x="3490913" y="3017838"/>
          <p14:tracePt t="58656" x="3505200" y="3033713"/>
          <p14:tracePt t="58664" x="3505200" y="3049588"/>
          <p14:tracePt t="58673" x="3505200" y="3081338"/>
          <p14:tracePt t="58681" x="3505200" y="3160713"/>
          <p14:tracePt t="58687" x="3505200" y="3255963"/>
          <p14:tracePt t="58695" x="3505200" y="3349625"/>
          <p14:tracePt t="58703" x="3505200" y="3444875"/>
          <p14:tracePt t="58712" x="3505200" y="3460750"/>
          <p14:tracePt t="58719" x="3505200" y="3476625"/>
          <p14:tracePt t="58728" x="3505200" y="3508375"/>
          <p14:tracePt t="58735" x="3459163" y="3556000"/>
          <p14:tracePt t="58744" x="3379788" y="3665538"/>
          <p14:tracePt t="58752" x="3268663" y="3713163"/>
          <p14:tracePt t="58759" x="3095625" y="3744913"/>
          <p14:tracePt t="58768" x="2952750" y="3776663"/>
          <p14:tracePt t="58776" x="2827338" y="3776663"/>
          <p14:tracePt t="58784" x="2763838" y="3776663"/>
          <p14:tracePt t="58792" x="2684463" y="3776663"/>
          <p14:tracePt t="58799" x="2668588" y="3776663"/>
          <p14:tracePt t="58834" x="2605088" y="3776663"/>
          <p14:tracePt t="58865" x="2559050" y="3729038"/>
          <p14:tracePt t="58880" x="2543175" y="3713163"/>
          <p14:tracePt t="58888" x="2527300" y="3649663"/>
          <p14:tracePt t="58896" x="2511425" y="3602038"/>
          <p14:tracePt t="58904" x="2479675" y="3556000"/>
          <p14:tracePt t="58912" x="2479675" y="3460750"/>
          <p14:tracePt t="58920" x="2463800" y="3365500"/>
          <p14:tracePt t="58936" x="2432050" y="3317875"/>
          <p14:tracePt t="58944" x="2416175" y="3302000"/>
          <p14:tracePt t="59378" x="2432050" y="3302000"/>
          <p14:tracePt t="59384" x="2479675" y="3302000"/>
          <p14:tracePt t="59393" x="2543175" y="3302000"/>
          <p14:tracePt t="59401" x="2668588" y="3302000"/>
          <p14:tracePt t="59408" x="2763838" y="3302000"/>
          <p14:tracePt t="59416" x="2827338" y="3302000"/>
          <p14:tracePt t="59424" x="2874963" y="3302000"/>
          <p14:tracePt t="59432" x="2921000" y="3302000"/>
          <p14:tracePt t="59439" x="2984500" y="3333750"/>
          <p14:tracePt t="59456" x="3000375" y="3333750"/>
          <p14:tracePt t="59465" x="3016250" y="3333750"/>
          <p14:tracePt t="59472" x="3079750" y="3317875"/>
          <p14:tracePt t="59479" x="3095625" y="3317875"/>
          <p14:tracePt t="59489" x="3111500" y="3302000"/>
          <p14:tracePt t="59675" x="3079750" y="3302000"/>
          <p14:tracePt t="59681" x="3032125" y="3302000"/>
          <p14:tracePt t="59690" x="2905125" y="3349625"/>
          <p14:tracePt t="59697" x="2859088" y="3365500"/>
          <p14:tracePt t="59704" x="2732088" y="3413125"/>
          <p14:tracePt t="59721" x="2700338" y="3413125"/>
          <p14:tracePt t="59729" x="2684463" y="3413125"/>
          <p14:tracePt t="59828" x="2668588" y="3413125"/>
          <p14:tracePt t="59841" x="2668588" y="3397250"/>
          <p14:tracePt t="59849" x="2668588" y="3365500"/>
          <p14:tracePt t="59865" x="2668588" y="3349625"/>
          <p14:tracePt t="59873" x="2668588" y="3302000"/>
          <p14:tracePt t="59881" x="2668588" y="3286125"/>
          <p14:tracePt t="59897" x="2668588" y="3270250"/>
          <p14:tracePt t="59922" x="2668588" y="3240088"/>
          <p14:tracePt t="60025" x="2668588" y="3208338"/>
          <p14:tracePt t="60033" x="2684463" y="3192463"/>
          <p14:tracePt t="60040" x="2716213" y="3176588"/>
          <p14:tracePt t="60058" x="2732088" y="3176588"/>
          <p14:tracePt t="60114" x="2747963" y="3176588"/>
          <p14:tracePt t="60121" x="2763838" y="3176588"/>
          <p14:tracePt t="60129" x="2811463" y="3144838"/>
          <p14:tracePt t="60137" x="2874963" y="3144838"/>
          <p14:tracePt t="60145" x="2968625" y="3113088"/>
          <p14:tracePt t="60152" x="3016250" y="3113088"/>
          <p14:tracePt t="60160" x="3048000" y="3113088"/>
          <p14:tracePt t="60168" x="3063875" y="3113088"/>
          <p14:tracePt t="60228" x="3079750" y="3113088"/>
          <p14:tracePt t="60241" x="3111500" y="3113088"/>
          <p14:tracePt t="60258" x="3143250" y="3128963"/>
          <p14:tracePt t="60265" x="3159125" y="3128963"/>
          <p14:tracePt t="60291" x="3205163" y="3128963"/>
          <p14:tracePt t="60296" x="3221038" y="3128963"/>
          <p14:tracePt t="60313" x="3252788" y="3128963"/>
          <p14:tracePt t="60321" x="3268663" y="3128963"/>
          <p14:tracePt t="60329" x="3284538" y="3128963"/>
          <p14:tracePt t="60388" x="3316288" y="3160713"/>
          <p14:tracePt t="60393" x="3348038" y="3176588"/>
          <p14:tracePt t="60409" x="3363913" y="3176588"/>
          <p14:tracePt t="60811" x="3379788" y="3176588"/>
          <p14:tracePt t="60923" x="3395663" y="3176588"/>
          <p14:tracePt t="60937" x="3427413" y="3176588"/>
          <p14:tracePt t="60945" x="3443288" y="3176588"/>
          <p14:tracePt t="60953" x="3475038" y="3176588"/>
          <p14:tracePt t="60960" x="3490913" y="3176588"/>
          <p14:tracePt t="60969" x="3521075" y="3176588"/>
          <p14:tracePt t="60976" x="3568700" y="3176588"/>
          <p14:tracePt t="60984" x="3616325" y="3128963"/>
          <p14:tracePt t="60993" x="3663950" y="3097213"/>
          <p14:tracePt t="61000" x="3679825" y="3097213"/>
          <p14:tracePt t="61008" x="3759200" y="3081338"/>
          <p14:tracePt t="61016" x="3836988" y="3065463"/>
          <p14:tracePt t="61025" x="3852863" y="3065463"/>
          <p14:tracePt t="61033" x="3868738" y="3065463"/>
          <p14:tracePt t="61257" x="3868738" y="3033713"/>
          <p14:tracePt t="61274" x="3790950" y="3033713"/>
          <p14:tracePt t="61281" x="3711575" y="3033713"/>
          <p14:tracePt t="61289" x="3679825" y="3033713"/>
          <p14:tracePt t="61323" x="3632200" y="3001963"/>
          <p14:tracePt t="61329" x="3632200" y="2922588"/>
          <p14:tracePt t="61337" x="3584575" y="2860675"/>
          <p14:tracePt t="61345" x="3584575" y="2813050"/>
          <p14:tracePt t="61353" x="3584575" y="2781300"/>
          <p14:tracePt t="61361" x="3584575" y="2701925"/>
          <p14:tracePt t="61369" x="3568700" y="2686050"/>
          <p14:tracePt t="61377" x="3552825" y="2654300"/>
          <p14:tracePt t="61386" x="3521075" y="2606675"/>
          <p14:tracePt t="61418" x="3521075" y="2590800"/>
          <p14:tracePt t="61426" x="3505200" y="2544763"/>
          <p14:tracePt t="61433" x="3505200" y="2528888"/>
          <p14:tracePt t="61450" x="3505200" y="2513013"/>
          <p14:tracePt t="61456" x="3505200" y="2497138"/>
          <p14:tracePt t="61473" x="3505200" y="2481263"/>
          <p14:tracePt t="61480" x="3505200" y="2465388"/>
          <p14:tracePt t="61497" x="3490913" y="2449513"/>
          <p14:tracePt t="61505" x="3490913" y="2417763"/>
          <p14:tracePt t="61514" x="3490913" y="2386013"/>
          <p14:tracePt t="61521" x="3490913" y="2370138"/>
          <p14:tracePt t="61529" x="3475038" y="2354263"/>
          <p14:tracePt t="61536" x="3459163" y="2338388"/>
          <p14:tracePt t="61545" x="3395663" y="2338388"/>
          <p14:tracePt t="61552" x="3316288" y="2306638"/>
          <p14:tracePt t="61561" x="3190875" y="2274888"/>
          <p14:tracePt t="61568" x="3127375" y="2259013"/>
          <p14:tracePt t="61578" x="3032125" y="2259013"/>
          <p14:tracePt t="61584" x="2921000" y="2181225"/>
          <p14:tracePt t="61593" x="2905125" y="2181225"/>
          <p14:tracePt t="62149" x="2890838" y="2181225"/>
          <p14:tracePt t="62170" x="2905125" y="2228850"/>
          <p14:tracePt t="62195" x="2905125" y="2243138"/>
          <p14:tracePt t="62202" x="2905125" y="2274888"/>
          <p14:tracePt t="62210" x="2905125" y="2354263"/>
          <p14:tracePt t="62218" x="2936875" y="2386013"/>
          <p14:tracePt t="62226" x="2936875" y="2433638"/>
          <p14:tracePt t="62234" x="2952750" y="2481263"/>
          <p14:tracePt t="62242" x="2952750" y="2544763"/>
          <p14:tracePt t="62258" x="2968625" y="2560638"/>
          <p14:tracePt t="62266" x="2968625" y="2574925"/>
          <p14:tracePt t="62274" x="2968625" y="2590800"/>
          <p14:tracePt t="62282" x="2968625" y="2606675"/>
          <p14:tracePt t="62290" x="2968625" y="2638425"/>
          <p14:tracePt t="62306" x="2968625" y="2654300"/>
          <p14:tracePt t="62314" x="2968625" y="2670175"/>
          <p14:tracePt t="62322" x="2968625" y="2701925"/>
          <p14:tracePt t="62330" x="2968625" y="2717800"/>
          <p14:tracePt t="62337" x="3000375" y="2765425"/>
          <p14:tracePt t="62372" x="3000375" y="2781300"/>
          <p14:tracePt t="62379" x="3000375" y="2797175"/>
          <p14:tracePt t="62402" x="3000375" y="2813050"/>
          <p14:tracePt t="62517" x="3000375" y="2828925"/>
          <p14:tracePt t="62522" x="3000375" y="2892425"/>
          <p14:tracePt t="62538" x="2984500" y="2908300"/>
          <p14:tracePt t="62621" x="2984500" y="2954338"/>
          <p14:tracePt t="62626" x="2968625" y="2970213"/>
          <p14:tracePt t="62634" x="2968625" y="2986088"/>
          <p14:tracePt t="62642" x="2968625" y="3001963"/>
          <p14:tracePt t="62651" x="2968625" y="3049588"/>
          <p14:tracePt t="62666" x="2968625" y="3065463"/>
          <p14:tracePt t="62674" x="2968625" y="3081338"/>
          <p14:tracePt t="62690" x="2952750" y="3113088"/>
          <p14:tracePt t="62706" x="2936875" y="3160713"/>
          <p14:tracePt t="62730" x="2936875" y="3176588"/>
          <p14:tracePt t="62746" x="2936875" y="3224213"/>
          <p14:tracePt t="62818" x="2921000" y="3240088"/>
          <p14:tracePt t="63261" x="2890838" y="3240088"/>
          <p14:tracePt t="63266" x="2905125" y="3224213"/>
          <p14:tracePt t="63274" x="2921000" y="3192463"/>
          <p14:tracePt t="63291" x="2936875" y="3176588"/>
          <p14:tracePt t="63298" x="2952750" y="3176588"/>
          <p14:tracePt t="63306" x="2968625" y="3160713"/>
          <p14:tracePt t="63314" x="3016250" y="3144838"/>
          <p14:tracePt t="63322" x="3032125" y="3128963"/>
          <p14:tracePt t="63330" x="3095625" y="3128963"/>
          <p14:tracePt t="63338" x="3111500" y="3113088"/>
          <p14:tracePt t="63484" x="3111500" y="3144838"/>
          <p14:tracePt t="63490" x="3111500" y="3192463"/>
          <p14:tracePt t="63500" x="3111500" y="3224213"/>
          <p14:tracePt t="63507" x="3111500" y="3240088"/>
          <p14:tracePt t="63514" x="3111500" y="3270250"/>
          <p14:tracePt t="63546" x="3063875" y="3286125"/>
          <p14:tracePt t="63613" x="3063875" y="3302000"/>
          <p14:tracePt t="63790" x="3048000" y="3317875"/>
          <p14:tracePt t="63795" x="3000375" y="3413125"/>
          <p14:tracePt t="63803" x="2952750" y="3460750"/>
          <p14:tracePt t="63810" x="2874963" y="3556000"/>
          <p14:tracePt t="63819" x="2732088" y="3681413"/>
          <p14:tracePt t="63826" x="2652713" y="3729038"/>
          <p14:tracePt t="63834" x="2590800" y="3792538"/>
          <p14:tracePt t="63843" x="2511425" y="3824288"/>
          <p14:tracePt t="63851" x="2447925" y="3871913"/>
          <p14:tracePt t="63859" x="2352675" y="3887788"/>
          <p14:tracePt t="63866" x="2336800" y="3887788"/>
          <p14:tracePt t="63874" x="2274888" y="3887788"/>
          <p14:tracePt t="63883" x="2227263" y="3887788"/>
          <p14:tracePt t="63891" x="2163763" y="3887788"/>
          <p14:tracePt t="63899" x="2147888" y="3887788"/>
          <p14:tracePt t="63907" x="2100263" y="3887788"/>
          <p14:tracePt t="63914" x="2068513" y="3887788"/>
          <p14:tracePt t="63923" x="1974850" y="3887788"/>
          <p14:tracePt t="63931" x="1927225" y="3871913"/>
          <p14:tracePt t="63939" x="1847850" y="3824288"/>
          <p14:tracePt t="63947" x="1784350" y="3713163"/>
          <p14:tracePt t="63955" x="1720850" y="3602038"/>
          <p14:tracePt t="63963" x="1704975" y="3540125"/>
          <p14:tracePt t="63971" x="1658938" y="3444875"/>
          <p14:tracePt t="63979" x="1627188" y="3333750"/>
          <p14:tracePt t="63986" x="1579563" y="3302000"/>
          <p14:tracePt t="63995" x="1579563" y="3224213"/>
          <p14:tracePt t="64003" x="1579563" y="3192463"/>
          <p14:tracePt t="64010" x="1579563" y="3113088"/>
          <p14:tracePt t="64018" x="1579563" y="3033713"/>
          <p14:tracePt t="64027" x="1611313" y="2954338"/>
          <p14:tracePt t="64034" x="1689100" y="2876550"/>
          <p14:tracePt t="64043" x="1736725" y="2733675"/>
          <p14:tracePt t="64051" x="1784350" y="2670175"/>
          <p14:tracePt t="64059" x="1863725" y="2560638"/>
          <p14:tracePt t="64067" x="1911350" y="2513013"/>
          <p14:tracePt t="64075" x="1989138" y="2465388"/>
          <p14:tracePt t="64083" x="2052638" y="2417763"/>
          <p14:tracePt t="64091" x="2163763" y="2354263"/>
          <p14:tracePt t="64099" x="2259013" y="2290763"/>
          <p14:tracePt t="64107" x="2336800" y="2290763"/>
          <p14:tracePt t="64115" x="2636838" y="2228850"/>
          <p14:tracePt t="64123" x="2968625" y="2165350"/>
          <p14:tracePt t="64131" x="3284538" y="2070100"/>
          <p14:tracePt t="64139" x="3648075" y="2070100"/>
          <p14:tracePt t="64147" x="3916363" y="2070100"/>
          <p14:tracePt t="64155" x="4090988" y="2038350"/>
          <p14:tracePt t="64163" x="4184650" y="2038350"/>
          <p14:tracePt t="64170" x="4343400" y="2038350"/>
          <p14:tracePt t="64179" x="4548188" y="2038350"/>
          <p14:tracePt t="64186" x="4722813" y="2038350"/>
          <p14:tracePt t="64195" x="4816475" y="2038350"/>
          <p14:tracePt t="64204" x="5084763" y="2101850"/>
          <p14:tracePt t="64211" x="5195888" y="2197100"/>
          <p14:tracePt t="64219" x="5275263" y="2243138"/>
          <p14:tracePt t="64227" x="5307013" y="2290763"/>
          <p14:tracePt t="64235" x="5337175" y="2306638"/>
          <p14:tracePt t="64242" x="5353050" y="2322513"/>
          <p14:tracePt t="64259" x="5368925" y="2338388"/>
          <p14:tracePt t="64781" x="5322888" y="2354263"/>
          <p14:tracePt t="64788" x="5195888" y="2386013"/>
          <p14:tracePt t="64796" x="4895850" y="2386013"/>
          <p14:tracePt t="64803" x="4722813" y="2386013"/>
          <p14:tracePt t="64810" x="4595813" y="2386013"/>
          <p14:tracePt t="64819" x="4500563" y="2386013"/>
          <p14:tracePt t="64827" x="4437063" y="2386013"/>
          <p14:tracePt t="64835" x="4391025" y="2386013"/>
          <p14:tracePt t="64851" x="4375150" y="2354263"/>
          <p14:tracePt t="65061" x="4375150" y="2338388"/>
          <p14:tracePt t="65068" x="4406900" y="2259013"/>
          <p14:tracePt t="65075" x="4548188" y="2133600"/>
          <p14:tracePt t="65083" x="4659313" y="2054225"/>
          <p14:tracePt t="65091" x="4800600" y="1958975"/>
          <p14:tracePt t="65099" x="4911725" y="1943100"/>
          <p14:tracePt t="65107" x="5164138" y="1943100"/>
          <p14:tracePt t="65115" x="5337175" y="1881188"/>
          <p14:tracePt t="65123" x="5464175" y="1881188"/>
          <p14:tracePt t="65131" x="5607050" y="1895475"/>
          <p14:tracePt t="65172" x="5638800" y="1958975"/>
          <p14:tracePt t="65179" x="5622925" y="2006600"/>
          <p14:tracePt t="65195" x="5622925" y="2022475"/>
          <p14:tracePt t="65358" x="5607050" y="2038350"/>
          <p14:tracePt t="65364" x="5495925" y="2101850"/>
          <p14:tracePt t="65371" x="5337175" y="2228850"/>
          <p14:tracePt t="65380" x="5148263" y="2322513"/>
          <p14:tracePt t="65387" x="4879975" y="2417763"/>
          <p14:tracePt t="65395" x="4659313" y="2560638"/>
          <p14:tracePt t="65402" x="4437063" y="2622550"/>
          <p14:tracePt t="65411" x="4248150" y="2717800"/>
          <p14:tracePt t="65419" x="4027488" y="2733675"/>
          <p14:tracePt t="65427" x="3836988" y="2828925"/>
          <p14:tracePt t="65435" x="3806825" y="2828925"/>
          <p14:tracePt t="65451" x="3790950" y="2828925"/>
          <p14:tracePt t="65459" x="3775075" y="2860675"/>
          <p14:tracePt t="65509" x="3727450" y="2813050"/>
          <p14:tracePt t="65515" x="3711575" y="2765425"/>
          <p14:tracePt t="65523" x="3663950" y="2686050"/>
          <p14:tracePt t="65531" x="3648075" y="2670175"/>
          <p14:tracePt t="65692" x="3616325" y="2670175"/>
          <p14:tracePt t="65699" x="3568700" y="2670175"/>
          <p14:tracePt t="65707" x="3536950" y="2670175"/>
          <p14:tracePt t="65715" x="3521075" y="2670175"/>
          <p14:tracePt t="65812" x="3490913" y="2638425"/>
          <p14:tracePt t="65820" x="3459163" y="2590800"/>
          <p14:tracePt t="65827" x="3411538" y="2513013"/>
          <p14:tracePt t="65835" x="3395663" y="2481263"/>
          <p14:tracePt t="65844" x="3363913" y="2386013"/>
          <p14:tracePt t="65852" x="3316288" y="2243138"/>
          <p14:tracePt t="65860" x="3284538" y="2133600"/>
          <p14:tracePt t="65868" x="3252788" y="1927225"/>
          <p14:tracePt t="65876" x="3236913" y="1785938"/>
          <p14:tracePt t="65884" x="3143250" y="1595438"/>
          <p14:tracePt t="65892" x="3111500" y="1374775"/>
          <p14:tracePt t="65899" x="3079750" y="1311275"/>
          <p14:tracePt t="65908" x="3032125" y="1216025"/>
          <p14:tracePt t="65916" x="3032125" y="1122363"/>
          <p14:tracePt t="65924" x="3032125" y="1042988"/>
          <p14:tracePt t="65932" x="3032125" y="1027113"/>
          <p14:tracePt t="65939" x="3032125" y="963613"/>
          <p14:tracePt t="65948" x="3032125" y="868363"/>
          <p14:tracePt t="65955" x="3032125" y="854075"/>
          <p14:tracePt t="65963" x="3032125" y="838200"/>
          <p14:tracePt t="65972" x="3032125" y="758825"/>
          <p14:tracePt t="65979" x="3079750" y="711200"/>
          <p14:tracePt t="65988" x="3190875" y="631825"/>
          <p14:tracePt t="65996" x="3205163" y="568325"/>
          <p14:tracePt t="66004" x="3316288" y="506413"/>
          <p14:tracePt t="66011" x="3363913" y="458788"/>
          <p14:tracePt t="66020" x="3490913" y="379413"/>
          <p14:tracePt t="66028" x="3711575" y="284163"/>
          <p14:tracePt t="66036" x="3932238" y="252413"/>
          <p14:tracePt t="66044" x="4200525" y="188913"/>
          <p14:tracePt t="66051" x="4452938" y="158750"/>
          <p14:tracePt t="66059" x="4784725" y="158750"/>
          <p14:tracePt t="66068" x="5084763" y="158750"/>
          <p14:tracePt t="66076" x="5416550" y="158750"/>
          <p14:tracePt t="66083" x="5684838" y="173038"/>
          <p14:tracePt t="66092" x="5780088" y="220663"/>
          <p14:tracePt t="66100" x="5907088" y="379413"/>
          <p14:tracePt t="66108" x="5984875" y="458788"/>
          <p14:tracePt t="66115" x="6000750" y="552450"/>
          <p14:tracePt t="66124" x="6032500" y="615950"/>
          <p14:tracePt t="66132" x="6032500" y="679450"/>
          <p14:tracePt t="66140" x="6032500" y="774700"/>
          <p14:tracePt t="66148" x="6032500" y="806450"/>
          <p14:tracePt t="66156" x="6032500" y="838200"/>
          <p14:tracePt t="66163" x="6032500" y="854075"/>
          <p14:tracePt t="66180" x="6032500" y="868363"/>
          <p14:tracePt t="66222" x="6032500" y="931863"/>
          <p14:tracePt t="66228" x="6016625" y="979488"/>
          <p14:tracePt t="66236" x="6000750" y="1042988"/>
          <p14:tracePt t="66244" x="5969000" y="1138238"/>
          <p14:tracePt t="66252" x="5938838" y="1279525"/>
          <p14:tracePt t="66260" x="5922963" y="1343025"/>
          <p14:tracePt t="66268" x="5891213" y="1454150"/>
          <p14:tracePt t="66276" x="5827713" y="1501775"/>
          <p14:tracePt t="66284" x="5827713" y="1563688"/>
          <p14:tracePt t="66291" x="5795963" y="1627188"/>
          <p14:tracePt t="66308" x="5795963" y="1674813"/>
          <p14:tracePt t="66317" x="5780088" y="1690688"/>
          <p14:tracePt t="66323" x="5780088" y="1706563"/>
          <p14:tracePt t="66331" x="5780088" y="1738313"/>
          <p14:tracePt t="66340" x="5764213" y="1785938"/>
          <p14:tracePt t="66407" x="5764213" y="1833563"/>
          <p14:tracePt t="66412" x="5748338" y="1881188"/>
          <p14:tracePt t="66420" x="5716588" y="1974850"/>
          <p14:tracePt t="66429" x="5700713" y="2070100"/>
          <p14:tracePt t="66436" x="5638800" y="2212975"/>
          <p14:tracePt t="66444" x="5591175" y="2306638"/>
          <p14:tracePt t="66451" x="5559425" y="2417763"/>
          <p14:tracePt t="66459" x="5543550" y="2449513"/>
          <p14:tracePt t="66468" x="5511800" y="2497138"/>
          <p14:tracePt t="66476" x="5511800" y="2513013"/>
          <p14:tracePt t="66484" x="5495925" y="2528888"/>
          <p14:tracePt t="66508" x="5480050" y="2590800"/>
          <p14:tracePt t="66516" x="5400675" y="2638425"/>
          <p14:tracePt t="66524" x="5368925" y="2670175"/>
          <p14:tracePt t="66532" x="5337175" y="2701925"/>
          <p14:tracePt t="66540" x="5291138" y="2749550"/>
          <p14:tracePt t="66548" x="5291138" y="2813050"/>
          <p14:tracePt t="66555" x="5275263" y="2844800"/>
          <p14:tracePt t="66630" x="5243513" y="2908300"/>
          <p14:tracePt t="66644" x="5227638" y="2908300"/>
          <p14:tracePt t="66652" x="5195888" y="2922588"/>
          <p14:tracePt t="66660" x="5180013" y="2938463"/>
          <p14:tracePt t="66668" x="5148263" y="3001963"/>
          <p14:tracePt t="66708" x="5053013" y="3017838"/>
          <p14:tracePt t="66716" x="5006975" y="3065463"/>
          <p14:tracePt t="66724" x="4959350" y="3097213"/>
          <p14:tracePt t="66732" x="4864100" y="3144838"/>
          <p14:tracePt t="66739" x="4816475" y="3208338"/>
          <p14:tracePt t="66748" x="4737100" y="3240088"/>
          <p14:tracePt t="66755" x="4675188" y="3255963"/>
          <p14:tracePt t="66764" x="4627563" y="3286125"/>
          <p14:tracePt t="66772" x="4611688" y="3302000"/>
          <p14:tracePt t="66780" x="4564063" y="3317875"/>
          <p14:tracePt t="66787" x="4532313" y="3333750"/>
          <p14:tracePt t="66796" x="4484688" y="3333750"/>
          <p14:tracePt t="66804" x="4437063" y="3381375"/>
          <p14:tracePt t="66811" x="4421188" y="3397250"/>
          <p14:tracePt t="66819" x="4391025" y="3397250"/>
          <p14:tracePt t="66828" x="4375150" y="3397250"/>
          <p14:tracePt t="66836" x="4327525" y="3429000"/>
          <p14:tracePt t="66844" x="4295775" y="3429000"/>
          <p14:tracePt t="66852" x="4248150" y="3444875"/>
          <p14:tracePt t="66860" x="4200525" y="3460750"/>
          <p14:tracePt t="66868" x="4137025" y="3492500"/>
          <p14:tracePt t="66876" x="4090988" y="3508375"/>
          <p14:tracePt t="66883" x="4027488" y="3540125"/>
          <p14:tracePt t="66892" x="3948113" y="3540125"/>
          <p14:tracePt t="66900" x="3900488" y="3571875"/>
          <p14:tracePt t="66908" x="3884613" y="3602038"/>
          <p14:tracePt t="66975" x="3821113" y="3587750"/>
          <p14:tracePt t="66980" x="3806825" y="3571875"/>
          <p14:tracePt t="67005" x="3790950" y="3571875"/>
          <p14:tracePt t="67030" x="3775075" y="3571875"/>
          <p14:tracePt t="67036" x="3743325" y="3571875"/>
          <p14:tracePt t="67044" x="3663950" y="3571875"/>
          <p14:tracePt t="67053" x="3568700" y="3571875"/>
          <p14:tracePt t="67060" x="3475038" y="3571875"/>
          <p14:tracePt t="67068" x="3379788" y="3571875"/>
          <p14:tracePt t="67076" x="3316288" y="3587750"/>
          <p14:tracePt t="67083" x="3300413" y="3587750"/>
          <p14:tracePt t="67270" x="3252788" y="3571875"/>
          <p14:tracePt t="67284" x="3221038" y="3571875"/>
          <p14:tracePt t="67664" x="3348038" y="3429000"/>
          <p14:tracePt t="67667" x="3536950" y="3270250"/>
          <p14:tracePt t="67676" x="3727450" y="3176588"/>
          <p14:tracePt t="67685" x="3900488" y="3144838"/>
          <p14:tracePt t="67701" x="3916363" y="3144838"/>
          <p14:tracePt t="67708" x="3963988" y="3081338"/>
          <p14:tracePt t="67716" x="3995738" y="3081338"/>
          <p14:tracePt t="67724" x="4075113" y="3065463"/>
          <p14:tracePt t="67732" x="4168775" y="3065463"/>
          <p14:tracePt t="67740" x="4264025" y="3033713"/>
          <p14:tracePt t="67748" x="4359275" y="3033713"/>
          <p14:tracePt t="67756" x="4421188" y="3017838"/>
          <p14:tracePt t="67764" x="4468813" y="3017838"/>
          <p14:tracePt t="67772" x="4532313" y="3001963"/>
          <p14:tracePt t="67780" x="4627563" y="2970213"/>
          <p14:tracePt t="67788" x="4737100" y="2922588"/>
          <p14:tracePt t="67796" x="4832350" y="2860675"/>
          <p14:tracePt t="67803" x="5053013" y="2797175"/>
          <p14:tracePt t="67812" x="5195888" y="2781300"/>
          <p14:tracePt t="67819" x="5291138" y="2749550"/>
          <p14:tracePt t="67828" x="5368925" y="2733675"/>
          <p14:tracePt t="67836" x="5384800" y="2733675"/>
          <p14:tracePt t="67902" x="5416550" y="2733675"/>
          <p14:tracePt t="67908" x="5432425" y="2733675"/>
          <p14:tracePt t="67917" x="5464175" y="2749550"/>
          <p14:tracePt t="67932" x="5464175" y="2765425"/>
          <p14:tracePt t="67940" x="5464175" y="2797175"/>
          <p14:tracePt t="67948" x="5464175" y="2844800"/>
          <p14:tracePt t="67965" x="5464175" y="2860675"/>
          <p14:tracePt t="68023" x="5432425" y="2922588"/>
          <p14:tracePt t="68029" x="5384800" y="2922588"/>
          <p14:tracePt t="68037" x="5291138" y="3033713"/>
          <p14:tracePt t="68045" x="5180013" y="3113088"/>
          <p14:tracePt t="68053" x="5068888" y="3144838"/>
          <p14:tracePt t="68061" x="4879975" y="3302000"/>
          <p14:tracePt t="68068" x="4784725" y="3317875"/>
          <p14:tracePt t="68077" x="4722813" y="3349625"/>
          <p14:tracePt t="68085" x="4691063" y="3349625"/>
          <p14:tracePt t="68134" x="4643438" y="3365500"/>
          <p14:tracePt t="68141" x="4532313" y="3397250"/>
          <p14:tracePt t="68149" x="4437063" y="3413125"/>
          <p14:tracePt t="68157" x="4311650" y="3444875"/>
          <p14:tracePt t="68165" x="4152900" y="3540125"/>
          <p14:tracePt t="68173" x="4059238" y="3540125"/>
          <p14:tracePt t="68180" x="3995738" y="3556000"/>
          <p14:tracePt t="68188" x="3979863" y="3556000"/>
          <p14:tracePt t="68205" x="3963988" y="3556000"/>
          <p14:tracePt t="68221" x="3932238" y="3556000"/>
          <p14:tracePt t="68229" x="3916363" y="3556000"/>
          <p14:tracePt t="68237" x="3900488" y="3556000"/>
          <p14:tracePt t="68245" x="3884613" y="3556000"/>
          <p14:tracePt t="68253" x="3868738" y="3556000"/>
          <p14:tracePt t="68261" x="3821113" y="3556000"/>
          <p14:tracePt t="68269" x="3806825" y="3556000"/>
          <p14:tracePt t="68285" x="3743325" y="3571875"/>
          <p14:tracePt t="68293" x="3727450" y="3571875"/>
          <p14:tracePt t="68302" x="3711575" y="3571875"/>
          <p14:tracePt t="68309" x="3679825" y="3571875"/>
          <p14:tracePt t="68317" x="3600450" y="3571875"/>
          <p14:tracePt t="68324" x="3536950" y="3571875"/>
          <p14:tracePt t="68332" x="3379788" y="3571875"/>
          <p14:tracePt t="68341" x="3205163" y="3571875"/>
          <p14:tracePt t="68349" x="3079750" y="3571875"/>
          <p14:tracePt t="68357" x="3000375" y="3571875"/>
          <p14:tracePt t="68365" x="2905125" y="3508375"/>
          <p14:tracePt t="68405" x="2890838" y="3492500"/>
          <p14:tracePt t="68448" x="2843213" y="3476625"/>
          <p14:tracePt t="68453" x="2827338" y="3460750"/>
          <p14:tracePt t="68469" x="2811463" y="3413125"/>
          <p14:tracePt t="68477" x="2811463" y="3397250"/>
          <p14:tracePt t="68485" x="2795588" y="3333750"/>
          <p14:tracePt t="68493" x="2795588" y="3302000"/>
          <p14:tracePt t="68501" x="2795588" y="3286125"/>
          <p14:tracePt t="68508" x="2795588" y="3270250"/>
          <p14:tracePt t="68525" x="2795588" y="3240088"/>
          <p14:tracePt t="68541" x="2795588" y="3224213"/>
          <p14:tracePt t="68549" x="2795588" y="3160713"/>
          <p14:tracePt t="68557" x="2795588" y="3128963"/>
          <p14:tracePt t="68565" x="2795588" y="3113088"/>
          <p14:tracePt t="68573" x="2811463" y="3049588"/>
          <p14:tracePt t="68580" x="2859088" y="3017838"/>
          <p14:tracePt t="68808" x="2859088" y="2986088"/>
          <p14:tracePt t="68829" x="2843213" y="2970213"/>
          <p14:tracePt t="68854" x="2827338" y="2954338"/>
          <p14:tracePt t="68869" x="2795588" y="2922588"/>
          <p14:tracePt t="68876" x="2732088" y="2908300"/>
          <p14:tracePt t="68885" x="2700338" y="2908300"/>
          <p14:tracePt t="68893" x="2636838" y="2908300"/>
          <p14:tracePt t="68901" x="2543175" y="2908300"/>
          <p14:tracePt t="68909" x="2463800" y="2860675"/>
          <p14:tracePt t="68917" x="2447925" y="2860675"/>
          <p14:tracePt t="68925" x="2416175" y="2844800"/>
          <p14:tracePt t="68941" x="2384425" y="2797175"/>
          <p14:tracePt t="68948" x="2368550" y="2781300"/>
          <p14:tracePt t="68974" x="2352675" y="2765425"/>
          <p14:tracePt t="69167" x="2336800" y="2749550"/>
          <p14:tracePt t="69197" x="2336800" y="2733675"/>
          <p14:tracePt t="69222" x="2336800" y="2701925"/>
          <p14:tracePt t="69271" x="2320925" y="2686050"/>
          <p14:tracePt t="69286" x="2289175" y="2686050"/>
          <p14:tracePt t="69309" x="2274888" y="2670175"/>
          <p14:tracePt t="69325" x="2243138" y="2638425"/>
          <p14:tracePt t="69374" x="2243138" y="2606675"/>
          <p14:tracePt t="69413" x="2243138" y="2574925"/>
          <p14:tracePt t="69429" x="2243138" y="2560638"/>
          <p14:tracePt t="69477" x="2243138" y="2544763"/>
          <p14:tracePt t="69493" x="2243138" y="2497138"/>
          <p14:tracePt t="69509" x="2243138" y="2465388"/>
          <p14:tracePt t="69517" x="2243138" y="2449513"/>
          <p14:tracePt t="69525" x="2259013" y="2433638"/>
          <p14:tracePt t="69551" x="2274888" y="2401888"/>
          <p14:tracePt t="69608" x="2289175" y="2386013"/>
          <p14:tracePt t="69613" x="2305050" y="2386013"/>
          <p14:tracePt t="69629" x="2352675" y="2417763"/>
          <p14:tracePt t="69645" x="2368550" y="2481263"/>
          <p14:tracePt t="69653" x="2400300" y="2497138"/>
          <p14:tracePt t="69661" x="2416175" y="2544763"/>
          <p14:tracePt t="69669" x="2432050" y="2560638"/>
          <p14:tracePt t="69677" x="2447925" y="2574925"/>
          <p14:tracePt t="69685" x="2463800" y="2590800"/>
          <p14:tracePt t="69701" x="2495550" y="2686050"/>
          <p14:tracePt t="69709" x="2495550" y="2717800"/>
          <p14:tracePt t="69717" x="2511425" y="2797175"/>
          <p14:tracePt t="69725" x="2511425" y="2828925"/>
          <p14:tracePt t="69733" x="2559050" y="2876550"/>
          <p14:tracePt t="69741" x="2559050" y="2892425"/>
          <p14:tracePt t="69748" x="2559050" y="2938463"/>
          <p14:tracePt t="69757" x="2574925" y="2954338"/>
          <p14:tracePt t="69765" x="2574925" y="2970213"/>
          <p14:tracePt t="69774" x="2590800" y="3049588"/>
          <p14:tracePt t="69789" x="2590800" y="3097213"/>
          <p14:tracePt t="69797" x="2620963" y="3128963"/>
          <p14:tracePt t="69805" x="2620963" y="3208338"/>
          <p14:tracePt t="69813" x="2620963" y="3240088"/>
          <p14:tracePt t="69821" x="2620963" y="3317875"/>
          <p14:tracePt t="69830" x="2620963" y="3413125"/>
          <p14:tracePt t="69838" x="2620963" y="3444875"/>
          <p14:tracePt t="69844" x="2620963" y="3492500"/>
          <p14:tracePt t="69852" x="2620963" y="3524250"/>
          <p14:tracePt t="69860" x="2620963" y="3617913"/>
          <p14:tracePt t="69869" x="2620963" y="3633788"/>
          <p14:tracePt t="69877" x="2620963" y="3681413"/>
          <p14:tracePt t="69885" x="2620963" y="3744913"/>
          <p14:tracePt t="69893" x="2620963" y="3840163"/>
          <p14:tracePt t="69902" x="2620963" y="3856038"/>
          <p14:tracePt t="69909" x="2620963" y="3935413"/>
          <p14:tracePt t="69917" x="2620963" y="4013200"/>
          <p14:tracePt t="69924" x="2620963" y="4044950"/>
          <p14:tracePt t="69933" x="2620963" y="4060825"/>
          <p14:tracePt t="69949" x="2620963" y="4092575"/>
          <p14:tracePt t="69957" x="2620963" y="4108450"/>
          <p14:tracePt t="69973" x="2620963" y="4124325"/>
          <p14:tracePt t="69980" x="2620963" y="4156075"/>
          <p14:tracePt t="70006" x="2620963" y="4203700"/>
          <p14:tracePt t="70013" x="2620963" y="4219575"/>
          <p14:tracePt t="70022" x="2620963" y="4235450"/>
          <p14:tracePt t="70030" x="2620963" y="4251325"/>
          <p14:tracePt t="70037" x="2574925" y="4267200"/>
          <p14:tracePt t="70134" x="2559050" y="4297363"/>
          <p14:tracePt t="70142" x="2527300" y="4283075"/>
          <p14:tracePt t="70149" x="2479675" y="4219575"/>
          <p14:tracePt t="70158" x="2479675" y="4156075"/>
          <p14:tracePt t="70166" x="2479675" y="3981450"/>
          <p14:tracePt t="70174" x="2447925" y="3856038"/>
          <p14:tracePt t="70181" x="2447925" y="3729038"/>
          <p14:tracePt t="70190" x="2447925" y="3633788"/>
          <p14:tracePt t="70198" x="2447925" y="3587750"/>
          <p14:tracePt t="70206" x="2447925" y="3524250"/>
          <p14:tracePt t="70214" x="2447925" y="3429000"/>
          <p14:tracePt t="70222" x="2447925" y="3381375"/>
          <p14:tracePt t="70230" x="2447925" y="3317875"/>
          <p14:tracePt t="70238" x="2447925" y="3255963"/>
          <p14:tracePt t="70246" x="2447925" y="3176588"/>
          <p14:tracePt t="70254" x="2447925" y="3160713"/>
          <p14:tracePt t="70261" x="2447925" y="3081338"/>
          <p14:tracePt t="70269" x="2447925" y="3033713"/>
          <p14:tracePt t="70277" x="2447925" y="3017838"/>
          <p14:tracePt t="70285" x="2447925" y="2986088"/>
          <p14:tracePt t="70302" x="2447925" y="2970213"/>
          <p14:tracePt t="70310" x="2447925" y="2954338"/>
          <p14:tracePt t="70334" x="2447925" y="2908300"/>
          <p14:tracePt t="70344" x="2447925" y="2892425"/>
          <p14:tracePt t="70350" x="2447925" y="2844800"/>
          <p14:tracePt t="70358" x="2447925" y="2828925"/>
          <p14:tracePt t="70366" x="2447925" y="2797175"/>
          <p14:tracePt t="70374" x="2463800" y="2733675"/>
          <p14:tracePt t="70382" x="2495550" y="2686050"/>
          <p14:tracePt t="70398" x="2495550" y="2670175"/>
          <p14:tracePt t="70406" x="2511425" y="2622550"/>
          <p14:tracePt t="70422" x="2559050" y="2574925"/>
          <p14:tracePt t="70430" x="2559050" y="2544763"/>
          <p14:tracePt t="70438" x="2574925" y="2528888"/>
          <p14:tracePt t="70446" x="2574925" y="2497138"/>
          <p14:tracePt t="70454" x="2590800" y="2481263"/>
          <p14:tracePt t="70576" x="2605088" y="2481263"/>
          <p14:tracePt t="70581" x="2652713" y="2590800"/>
          <p14:tracePt t="70590" x="2684463" y="2622550"/>
          <p14:tracePt t="70599" x="2732088" y="2701925"/>
          <p14:tracePt t="70606" x="2747963" y="2828925"/>
          <p14:tracePt t="70614" x="2811463" y="2938463"/>
          <p14:tracePt t="70622" x="2827338" y="3113088"/>
          <p14:tracePt t="70630" x="2859088" y="3255963"/>
          <p14:tracePt t="70638" x="2890838" y="3317875"/>
          <p14:tracePt t="70646" x="2905125" y="3524250"/>
          <p14:tracePt t="70654" x="2905125" y="3587750"/>
          <p14:tracePt t="70662" x="2905125" y="3713163"/>
          <p14:tracePt t="70670" x="2905125" y="3776663"/>
          <p14:tracePt t="70678" x="2905125" y="3840163"/>
          <p14:tracePt t="70686" x="2905125" y="3856038"/>
          <p14:tracePt t="70694" x="2905125" y="3949700"/>
          <p14:tracePt t="70710" x="2905125" y="3981450"/>
          <p14:tracePt t="70718" x="2905125" y="3997325"/>
          <p14:tracePt t="70725" x="2905125" y="4029075"/>
          <p14:tracePt t="70734" x="2905125" y="4076700"/>
          <p14:tracePt t="70742" x="2905125" y="4124325"/>
          <p14:tracePt t="70750" x="2905125" y="4171950"/>
          <p14:tracePt t="70758" x="2905125" y="4203700"/>
          <p14:tracePt t="70765" x="2905125" y="4219575"/>
          <p14:tracePt t="70774" x="2905125" y="4267200"/>
          <p14:tracePt t="70782" x="2905125" y="4283075"/>
          <p14:tracePt t="70927" x="2890838" y="4235450"/>
          <p14:tracePt t="70934" x="2843213" y="4187825"/>
          <p14:tracePt t="70942" x="2827338" y="4140200"/>
          <p14:tracePt t="70950" x="2763838" y="3981450"/>
          <p14:tracePt t="70958" x="2747963" y="3887788"/>
          <p14:tracePt t="70966" x="2652713" y="3697288"/>
          <p14:tracePt t="70973" x="2620963" y="3476625"/>
          <p14:tracePt t="70982" x="2590800" y="3381375"/>
          <p14:tracePt t="70990" x="2463800" y="3192463"/>
          <p14:tracePt t="70998" x="2432050" y="2970213"/>
          <p14:tracePt t="71006" x="2400300" y="2828925"/>
          <p14:tracePt t="71014" x="2368550" y="2622550"/>
          <p14:tracePt t="71022" x="2352675" y="2433638"/>
          <p14:tracePt t="71030" x="2289175" y="2290763"/>
          <p14:tracePt t="71038" x="2259013" y="2165350"/>
          <p14:tracePt t="71046" x="2259013" y="2117725"/>
          <p14:tracePt t="71054" x="2259013" y="2101850"/>
          <p14:tracePt t="71062" x="2259013" y="2022475"/>
          <p14:tracePt t="71070" x="2259013" y="1974850"/>
          <p14:tracePt t="71086" x="2259013" y="1943100"/>
          <p14:tracePt t="71095" x="2259013" y="1911350"/>
          <p14:tracePt t="71225" x="2274888" y="1958975"/>
          <p14:tracePt t="71231" x="2320925" y="2070100"/>
          <p14:tracePt t="71238" x="2320925" y="2133600"/>
          <p14:tracePt t="71246" x="2368550" y="2259013"/>
          <p14:tracePt t="71254" x="2368550" y="2354263"/>
          <p14:tracePt t="71262" x="2400300" y="2449513"/>
          <p14:tracePt t="71270" x="2416175" y="2528888"/>
          <p14:tracePt t="71278" x="2416175" y="2590800"/>
          <p14:tracePt t="71286" x="2463800" y="2670175"/>
          <p14:tracePt t="71294" x="2463800" y="2701925"/>
          <p14:tracePt t="71301" x="2495550" y="2781300"/>
          <p14:tracePt t="71309" x="2495550" y="2813050"/>
          <p14:tracePt t="71318" x="2495550" y="2908300"/>
          <p14:tracePt t="71326" x="2511425" y="2986088"/>
          <p14:tracePt t="71333" x="2511425" y="3081338"/>
          <p14:tracePt t="71341" x="2511425" y="3144838"/>
          <p14:tracePt t="71350" x="2511425" y="3160713"/>
          <p14:tracePt t="71358" x="2511425" y="3224213"/>
          <p14:tracePt t="71366" x="2511425" y="3286125"/>
          <p14:tracePt t="71374" x="2511425" y="3302000"/>
          <p14:tracePt t="71382" x="2511425" y="3317875"/>
          <p14:tracePt t="71389" x="2511425" y="3333750"/>
          <p14:tracePt t="71398" x="2527300" y="3397250"/>
          <p14:tracePt t="71424" x="2527300" y="3476625"/>
          <p14:tracePt t="71438" x="2559050" y="3508375"/>
          <p14:tracePt t="71446" x="2559050" y="3524250"/>
          <p14:tracePt t="71462" x="2574925" y="3587750"/>
          <p14:tracePt t="71478" x="2574925" y="3633788"/>
          <p14:tracePt t="71486" x="2574925" y="3649663"/>
          <p14:tracePt t="71493" x="2574925" y="3665538"/>
          <p14:tracePt t="71502" x="2574925" y="3681413"/>
          <p14:tracePt t="71510" x="2574925" y="3713163"/>
          <p14:tracePt t="71518" x="2590800" y="3744913"/>
          <p14:tracePt t="71526" x="2605088" y="3760788"/>
          <p14:tracePt t="71534" x="2636838" y="3824288"/>
          <p14:tracePt t="71542" x="2636838" y="3840163"/>
          <p14:tracePt t="71549" x="2652713" y="3856038"/>
          <p14:tracePt t="71567" x="2668588" y="3871913"/>
          <p14:tracePt t="71591" x="2684463" y="3919538"/>
          <p14:tracePt t="71606" x="2684463" y="3935413"/>
          <p14:tracePt t="71614" x="2684463" y="3981450"/>
          <p14:tracePt t="71630" x="2700338" y="3997325"/>
          <p14:tracePt t="71654" x="2716213" y="4013200"/>
          <p14:tracePt t="71670" x="2716213" y="4029075"/>
          <p14:tracePt t="71678" x="2747963" y="4044950"/>
          <p14:tracePt t="71686" x="2763838" y="4044950"/>
          <p14:tracePt t="71694" x="2843213" y="4060825"/>
          <p14:tracePt t="71702" x="2890838" y="4060825"/>
          <p14:tracePt t="71710" x="2952750" y="4060825"/>
          <p14:tracePt t="71719" x="3079750" y="4060825"/>
          <p14:tracePt t="71726" x="3284538" y="4060825"/>
          <p14:tracePt t="71734" x="3459163" y="4060825"/>
          <p14:tracePt t="71742" x="3759200" y="4044950"/>
          <p14:tracePt t="71750" x="3979863" y="4013200"/>
          <p14:tracePt t="71757" x="4152900" y="3981450"/>
          <p14:tracePt t="71766" x="4375150" y="3981450"/>
          <p14:tracePt t="71774" x="4406900" y="3981450"/>
          <p14:tracePt t="71790" x="4421188" y="3949700"/>
          <p14:tracePt t="71798" x="4452938" y="3935413"/>
          <p14:tracePt t="71823" x="4468813" y="3903663"/>
          <p14:tracePt t="71830" x="4468813" y="3856038"/>
          <p14:tracePt t="71838" x="4452938" y="3808413"/>
          <p14:tracePt t="71845" x="4375150" y="3697288"/>
          <p14:tracePt t="71854" x="4327525" y="3633788"/>
          <p14:tracePt t="71862" x="4264025" y="3587750"/>
          <p14:tracePt t="71871" x="4248150" y="3508375"/>
          <p14:tracePt t="71878" x="4216400" y="3476625"/>
          <p14:tracePt t="71887" x="4168775" y="3429000"/>
          <p14:tracePt t="71902" x="4121150" y="3381375"/>
          <p14:tracePt t="71911" x="4059238" y="3270250"/>
          <p14:tracePt t="71918" x="4027488" y="3270250"/>
          <p14:tracePt t="71926" x="3884613" y="3255963"/>
          <p14:tracePt t="71934" x="3821113" y="3224213"/>
          <p14:tracePt t="71942" x="3727450" y="3208338"/>
          <p14:tracePt t="71951" x="3632200" y="3176588"/>
          <p14:tracePt t="71958" x="3521075" y="3160713"/>
          <p14:tracePt t="71965" x="3427413" y="3113088"/>
          <p14:tracePt t="71974" x="3348038" y="3081338"/>
          <p14:tracePt t="71981" x="3284538" y="3081338"/>
          <p14:tracePt t="71989" x="3252788" y="3081338"/>
          <p14:tracePt t="71998" x="3159125" y="3065463"/>
          <p14:tracePt t="72006" x="3063875" y="3065463"/>
          <p14:tracePt t="72015" x="3016250" y="3065463"/>
          <p14:tracePt t="72022" x="2952750" y="3033713"/>
          <p14:tracePt t="72030" x="2905125" y="2986088"/>
          <p14:tracePt t="72054" x="2890838" y="2970213"/>
          <p14:tracePt t="72062" x="2859088" y="2954338"/>
          <p14:tracePt t="72079" x="2827338" y="2908300"/>
          <p14:tracePt t="72086" x="2811463" y="2892425"/>
          <p14:tracePt t="72093" x="2795588" y="2892425"/>
          <p14:tracePt t="72102" x="2732088" y="2860675"/>
          <p14:tracePt t="72110" x="2716213" y="2860675"/>
          <p14:tracePt t="72117" x="2652713" y="2813050"/>
          <p14:tracePt t="72126" x="2620963" y="2797175"/>
          <p14:tracePt t="72134" x="2605088" y="2733675"/>
          <p14:tracePt t="72143" x="2590800" y="2717800"/>
          <p14:tracePt t="72150" x="2590800" y="2701925"/>
          <p14:tracePt t="72158" x="2590800" y="2654300"/>
          <p14:tracePt t="72174" x="2590800" y="2622550"/>
          <p14:tracePt t="72328" x="2590800" y="2528888"/>
          <p14:tracePt t="72335" x="2636838" y="2497138"/>
          <p14:tracePt t="72343" x="2747963" y="2481263"/>
          <p14:tracePt t="72351" x="2811463" y="2449513"/>
          <p14:tracePt t="72359" x="2874963" y="2433638"/>
          <p14:tracePt t="72367" x="2968625" y="2401888"/>
          <p14:tracePt t="72375" x="3016250" y="2401888"/>
          <p14:tracePt t="72391" x="3032125" y="2401888"/>
          <p14:tracePt t="72408" x="3048000" y="2401888"/>
          <p14:tracePt t="72538" x="3063875" y="2401888"/>
          <p14:tracePt t="72543" x="3127375" y="2401888"/>
          <p14:tracePt t="72551" x="3175000" y="2433638"/>
          <p14:tracePt t="72559" x="3190875" y="2449513"/>
          <p14:tracePt t="72567" x="3205163" y="2465388"/>
          <p14:tracePt t="72574" x="3236913" y="2513013"/>
          <p14:tracePt t="72583" x="3236913" y="2544763"/>
          <p14:tracePt t="72590" x="3284538" y="2654300"/>
          <p14:tracePt t="72599" x="3300413" y="2749550"/>
          <p14:tracePt t="72607" x="3300413" y="2797175"/>
          <p14:tracePt t="72615" x="3332163" y="2860675"/>
          <p14:tracePt t="72623" x="3332163" y="2922588"/>
          <p14:tracePt t="72630" x="3332163" y="2970213"/>
          <p14:tracePt t="72639" x="3332163" y="3065463"/>
          <p14:tracePt t="72647" x="3332163" y="3160713"/>
          <p14:tracePt t="72654" x="3332163" y="3224213"/>
          <p14:tracePt t="72662" x="3332163" y="3381375"/>
          <p14:tracePt t="72671" x="3332163" y="3444875"/>
          <p14:tracePt t="72679" x="3332163" y="3524250"/>
          <p14:tracePt t="72686" x="3300413" y="3617913"/>
          <p14:tracePt t="72694" x="3284538" y="3633788"/>
          <p14:tracePt t="72702" x="3284538" y="3649663"/>
          <p14:tracePt t="72710" x="3236913" y="3697288"/>
          <p14:tracePt t="72728" x="3236913" y="3713163"/>
          <p14:tracePt t="72734" x="3221038" y="3792538"/>
          <p14:tracePt t="72743" x="3111500" y="3824288"/>
          <p14:tracePt t="72751" x="3079750" y="3840163"/>
          <p14:tracePt t="72759" x="2984500" y="3871913"/>
          <p14:tracePt t="72767" x="2952750" y="3871913"/>
          <p14:tracePt t="72776" x="2936875" y="3871913"/>
          <p14:tracePt t="72783" x="2905125" y="3871913"/>
          <p14:tracePt t="72791" x="2890838" y="3871913"/>
          <p14:tracePt t="72799" x="2874963" y="3871913"/>
          <p14:tracePt t="72807" x="2843213" y="3871913"/>
          <p14:tracePt t="72814" x="2827338" y="3871913"/>
          <p14:tracePt t="72823" x="2763838" y="3824288"/>
          <p14:tracePt t="72831" x="2716213" y="3760788"/>
          <p14:tracePt t="72838" x="2684463" y="3713163"/>
          <p14:tracePt t="72847" x="2636838" y="3633788"/>
          <p14:tracePt t="72855" x="2574925" y="3508375"/>
          <p14:tracePt t="72863" x="2527300" y="3460750"/>
          <p14:tracePt t="72871" x="2511425" y="3444875"/>
          <p14:tracePt t="72879" x="2495550" y="3349625"/>
          <p14:tracePt t="72886" x="2463800" y="3317875"/>
          <p14:tracePt t="72895" x="2463800" y="3270250"/>
          <p14:tracePt t="72902" x="2463800" y="3240088"/>
          <p14:tracePt t="72911" x="2463800" y="3160713"/>
          <p14:tracePt t="72919" x="2447925" y="3144838"/>
          <p14:tracePt t="72926" x="2447925" y="3113088"/>
          <p14:tracePt t="72935" x="2447925" y="3097213"/>
          <p14:tracePt t="72942" x="2447925" y="3081338"/>
          <p14:tracePt t="72950" x="2447925" y="3033713"/>
          <p14:tracePt t="72958" x="2447925" y="3001963"/>
          <p14:tracePt t="72967" x="2447925" y="2954338"/>
          <p14:tracePt t="72974" x="2432050" y="2938463"/>
          <p14:tracePt t="72983" x="2432050" y="2876550"/>
          <p14:tracePt t="72991" x="2432050" y="2813050"/>
          <p14:tracePt t="72999" x="2384425" y="2733675"/>
          <p14:tracePt t="73015" x="2384425" y="2670175"/>
          <p14:tracePt t="73023" x="2384425" y="2654300"/>
          <p14:tracePt t="73031" x="2368550" y="2606675"/>
          <p14:tracePt t="73047" x="2368550" y="2590800"/>
          <p14:tracePt t="73072" x="2368550" y="2574925"/>
          <p14:tracePt t="73079" x="2368550" y="2560638"/>
          <p14:tracePt t="73095" x="2368550" y="2544763"/>
          <p14:tracePt t="73103" x="2368550" y="2528888"/>
          <p14:tracePt t="73119" x="2368550" y="2497138"/>
          <p14:tracePt t="73194" x="2384425" y="2497138"/>
          <p14:tracePt t="73199" x="2400300" y="2497138"/>
          <p14:tracePt t="73207" x="2432050" y="2497138"/>
          <p14:tracePt t="73215" x="2463800" y="2481263"/>
          <p14:tracePt t="73223" x="2479675" y="2481263"/>
          <p14:tracePt t="73230" x="2495550" y="2481263"/>
          <p14:tracePt t="73239" x="2543175" y="2481263"/>
          <p14:tracePt t="73247" x="2574925" y="2481263"/>
          <p14:tracePt t="73255" x="2620963" y="2481263"/>
          <p14:tracePt t="73263" x="2747963" y="2481263"/>
          <p14:tracePt t="73271" x="2811463" y="2481263"/>
          <p14:tracePt t="73278" x="2905125" y="2481263"/>
          <p14:tracePt t="73286" x="2968625" y="2481263"/>
          <p14:tracePt t="73294" x="3016250" y="2481263"/>
          <p14:tracePt t="73303" x="3111500" y="2481263"/>
          <p14:tracePt t="73311" x="3143250" y="2481263"/>
          <p14:tracePt t="73318" x="3190875" y="2513013"/>
          <p14:tracePt t="73327" x="3190875" y="2560638"/>
          <p14:tracePt t="73335" x="3190875" y="2622550"/>
          <p14:tracePt t="73343" x="3190875" y="2654300"/>
          <p14:tracePt t="73351" x="3221038" y="2765425"/>
          <p14:tracePt t="73359" x="3236913" y="2828925"/>
          <p14:tracePt t="73367" x="3268663" y="2892425"/>
          <p14:tracePt t="73375" x="3268663" y="2938463"/>
          <p14:tracePt t="73383" x="3268663" y="3065463"/>
          <p14:tracePt t="73391" x="3268663" y="3160713"/>
          <p14:tracePt t="73399" x="3268663" y="3255963"/>
          <p14:tracePt t="73406" x="3268663" y="3317875"/>
          <p14:tracePt t="73415" x="3268663" y="3413125"/>
          <p14:tracePt t="73422" x="3268663" y="3571875"/>
          <p14:tracePt t="73431" x="3252788" y="3713163"/>
          <p14:tracePt t="73438" x="3190875" y="3856038"/>
          <p14:tracePt t="73447" x="3190875" y="3949700"/>
          <p14:tracePt t="73455" x="3143250" y="4013200"/>
          <p14:tracePt t="73463" x="3079750" y="4092575"/>
          <p14:tracePt t="73470" x="3048000" y="4156075"/>
          <p14:tracePt t="73479" x="3032125" y="4235450"/>
          <p14:tracePt t="73487" x="2984500" y="4297363"/>
          <p14:tracePt t="73495" x="2952750" y="4376738"/>
          <p14:tracePt t="73503" x="2936875" y="4392613"/>
          <p14:tracePt t="73510" x="2905125" y="4424363"/>
          <p14:tracePt t="73519" x="2905125" y="4471988"/>
          <p14:tracePt t="73526" x="2890838" y="4487863"/>
          <p14:tracePt t="73535" x="2859088" y="4503738"/>
          <p14:tracePt t="73542" x="2859088" y="4551363"/>
          <p14:tracePt t="73551" x="2843213" y="4567238"/>
          <p14:tracePt t="73567" x="2827338" y="4598988"/>
          <p14:tracePt t="73591" x="2811463" y="4645025"/>
          <p14:tracePt t="73599" x="2795588" y="4660900"/>
          <p14:tracePt t="73615" x="2732088" y="4724400"/>
          <p14:tracePt t="73687" x="2652713" y="4676775"/>
          <p14:tracePt t="73695" x="2605088" y="4629150"/>
          <p14:tracePt t="73703" x="2559050" y="4583113"/>
          <p14:tracePt t="73712" x="2511425" y="4503738"/>
          <p14:tracePt t="73719" x="2463800" y="4440238"/>
          <p14:tracePt t="73727" x="2447925" y="4392613"/>
          <p14:tracePt t="73735" x="2416175" y="4329113"/>
          <p14:tracePt t="73743" x="2400300" y="4251325"/>
          <p14:tracePt t="73750" x="2400300" y="4219575"/>
          <p14:tracePt t="73759" x="2400300" y="4124325"/>
          <p14:tracePt t="73766" x="2400300" y="4076700"/>
          <p14:tracePt t="73775" x="2352675" y="4060825"/>
          <p14:tracePt t="73783" x="2352675" y="4013200"/>
          <p14:tracePt t="73791" x="2352675" y="3981450"/>
          <p14:tracePt t="73799" x="2352675" y="3919538"/>
          <p14:tracePt t="73807" x="2352675" y="3824288"/>
          <p14:tracePt t="73815" x="2352675" y="3729038"/>
          <p14:tracePt t="73823" x="2352675" y="3649663"/>
          <p14:tracePt t="73831" x="2352675" y="3587750"/>
          <p14:tracePt t="73839" x="2352675" y="3492500"/>
          <p14:tracePt t="73847" x="2352675" y="3429000"/>
          <p14:tracePt t="73855" x="2352675" y="3413125"/>
          <p14:tracePt t="73863" x="2352675" y="3365500"/>
          <p14:tracePt t="73871" x="2352675" y="3333750"/>
          <p14:tracePt t="73879" x="2352675" y="3317875"/>
          <p14:tracePt t="73887" x="2352675" y="3286125"/>
          <p14:tracePt t="73903" x="2352675" y="3240088"/>
          <p14:tracePt t="73911" x="2352675" y="3192463"/>
          <p14:tracePt t="73919" x="2352675" y="3128963"/>
          <p14:tracePt t="73927" x="2352675" y="3049588"/>
          <p14:tracePt t="73935" x="2352675" y="3017838"/>
          <p14:tracePt t="73943" x="2352675" y="2922588"/>
          <p14:tracePt t="73951" x="2352675" y="2860675"/>
          <p14:tracePt t="73959" x="2352675" y="2781300"/>
          <p14:tracePt t="73966" x="2368550" y="2686050"/>
          <p14:tracePt t="73974" x="2368550" y="2654300"/>
          <p14:tracePt t="73982" x="2384425" y="2606675"/>
          <p14:tracePt t="73991" x="2384425" y="2590800"/>
          <p14:tracePt t="73999" x="2384425" y="2513013"/>
          <p14:tracePt t="74007" x="2384425" y="2481263"/>
          <p14:tracePt t="74014" x="2400300" y="2465388"/>
          <p14:tracePt t="74023" x="2400300" y="2433638"/>
          <p14:tracePt t="74031" x="2432050" y="2354263"/>
          <p14:tracePt t="74039" x="2432050" y="2322513"/>
          <p14:tracePt t="74047" x="2447925" y="2306638"/>
          <p14:tracePt t="74055" x="2447925" y="2259013"/>
          <p14:tracePt t="74064" x="2463800" y="2243138"/>
          <p14:tracePt t="74079" x="2479675" y="2228850"/>
          <p14:tracePt t="74087" x="2479675" y="2197100"/>
          <p14:tracePt t="74095" x="2495550" y="2165350"/>
          <p14:tracePt t="74112" x="2543175" y="2149475"/>
          <p14:tracePt t="74119" x="2574925" y="2149475"/>
          <p14:tracePt t="74128" x="2620963" y="2133600"/>
          <p14:tracePt t="74135" x="2636838" y="2133600"/>
          <p14:tracePt t="74142" x="2684463" y="2133600"/>
          <p14:tracePt t="74159" x="2716213" y="2133600"/>
          <p14:tracePt t="74167" x="2763838" y="2181225"/>
          <p14:tracePt t="74174" x="2811463" y="2228850"/>
          <p14:tracePt t="74183" x="2859088" y="2306638"/>
          <p14:tracePt t="74192" x="2874963" y="2322513"/>
          <p14:tracePt t="74198" x="2921000" y="2401888"/>
          <p14:tracePt t="74206" x="2921000" y="2449513"/>
          <p14:tracePt t="74214" x="2936875" y="2513013"/>
          <p14:tracePt t="74223" x="3000375" y="2622550"/>
          <p14:tracePt t="74231" x="3000375" y="2686050"/>
          <p14:tracePt t="74239" x="3000375" y="2844800"/>
          <p14:tracePt t="74247" x="3000375" y="2970213"/>
          <p14:tracePt t="74256" x="3000375" y="3065463"/>
          <p14:tracePt t="74263" x="3000375" y="3160713"/>
          <p14:tracePt t="74271" x="3000375" y="3255963"/>
          <p14:tracePt t="74280" x="3000375" y="3381375"/>
          <p14:tracePt t="74288" x="3000375" y="3556000"/>
          <p14:tracePt t="74296" x="3000375" y="3602038"/>
          <p14:tracePt t="74304" x="3000375" y="3729038"/>
          <p14:tracePt t="74312" x="3000375" y="3856038"/>
          <p14:tracePt t="74320" x="3000375" y="3949700"/>
          <p14:tracePt t="74328" x="3000375" y="4044950"/>
          <p14:tracePt t="74336" x="3000375" y="4108450"/>
          <p14:tracePt t="74344" x="3000375" y="4156075"/>
          <p14:tracePt t="74352" x="2984500" y="4187825"/>
          <p14:tracePt t="74360" x="2968625" y="4219575"/>
          <p14:tracePt t="74368" x="2968625" y="4251325"/>
          <p14:tracePt t="74375" x="2968625" y="4267200"/>
          <p14:tracePt t="74384" x="2921000" y="4329113"/>
          <p14:tracePt t="74392" x="2905125" y="4376738"/>
          <p14:tracePt t="74400" x="2890838" y="4392613"/>
          <p14:tracePt t="74408" x="2843213" y="4456113"/>
          <p14:tracePt t="74416" x="2827338" y="4471988"/>
          <p14:tracePt t="74424" x="2795588" y="4519613"/>
          <p14:tracePt t="74431" x="2716213" y="4535488"/>
          <p14:tracePt t="74439" x="2700338" y="4535488"/>
          <p14:tracePt t="74448" x="2684463" y="4535488"/>
          <p14:tracePt t="74472" x="2668588" y="4535488"/>
          <p14:tracePt t="74488" x="2620963" y="4535488"/>
          <p14:tracePt t="74496" x="2559050" y="4487863"/>
          <p14:tracePt t="74504" x="2527300" y="4408488"/>
          <p14:tracePt t="74512" x="2511425" y="4360863"/>
          <p14:tracePt t="74520" x="2400300" y="4235450"/>
          <p14:tracePt t="74528" x="2320925" y="4156075"/>
          <p14:tracePt t="74535" x="2274888" y="4013200"/>
          <p14:tracePt t="74544" x="2195513" y="3935413"/>
          <p14:tracePt t="74552" x="2147888" y="3840163"/>
          <p14:tracePt t="74560" x="2116138" y="3744913"/>
          <p14:tracePt t="74568" x="2116138" y="3571875"/>
          <p14:tracePt t="74576" x="2100263" y="3460750"/>
          <p14:tracePt t="74584" x="2100263" y="3333750"/>
          <p14:tracePt t="74591" x="2100263" y="3240088"/>
          <p14:tracePt t="74599" x="2100263" y="3144838"/>
          <p14:tracePt t="74608" x="2100263" y="3113088"/>
          <p14:tracePt t="74616" x="2100263" y="3033713"/>
          <p14:tracePt t="74623" x="2100263" y="3001963"/>
          <p14:tracePt t="74632" x="2100263" y="2922588"/>
          <p14:tracePt t="74640" x="2100263" y="2908300"/>
          <p14:tracePt t="74648" x="2100263" y="2892425"/>
          <p14:tracePt t="74655" x="2116138" y="2828925"/>
          <p14:tracePt t="74664" x="2147888" y="2733675"/>
          <p14:tracePt t="74681" x="2147888" y="2717800"/>
          <p14:tracePt t="74688" x="2163763" y="2701925"/>
          <p14:tracePt t="74720" x="2163763" y="2686050"/>
          <p14:tracePt t="74728" x="2163763" y="2670175"/>
          <p14:tracePt t="74744" x="2179638" y="2622550"/>
          <p14:tracePt t="74752" x="2211388" y="2574925"/>
          <p14:tracePt t="74768" x="2274888" y="2528888"/>
          <p14:tracePt t="74784" x="2289175" y="2513013"/>
          <p14:tracePt t="74808" x="2305050" y="2497138"/>
          <p14:tracePt t="74824" x="2305050" y="2481263"/>
          <p14:tracePt t="74832" x="2320925" y="2465388"/>
          <p14:tracePt t="74840" x="2352675" y="2449513"/>
          <p14:tracePt t="74848" x="2368550" y="2401888"/>
          <p14:tracePt t="74856" x="2432050" y="2354263"/>
          <p14:tracePt t="74864" x="2463800" y="2338388"/>
          <p14:tracePt t="74880" x="2479675" y="2338388"/>
          <p14:tracePt t="74922" x="2495550" y="2338388"/>
          <p14:tracePt t="74928" x="2511425" y="2338388"/>
          <p14:tracePt t="74936" x="2574925" y="2338388"/>
          <p14:tracePt t="74952" x="2668588" y="2354263"/>
          <p14:tracePt t="74960" x="2716213" y="2417763"/>
          <p14:tracePt t="74968" x="2732088" y="2433638"/>
          <p14:tracePt t="74975" x="2779713" y="2481263"/>
          <p14:tracePt t="74983" x="2827338" y="2638425"/>
          <p14:tracePt t="74992" x="2827338" y="2717800"/>
          <p14:tracePt t="75000" x="2859088" y="2876550"/>
          <p14:tracePt t="75007" x="2859088" y="2970213"/>
          <p14:tracePt t="75016" x="2859088" y="3128963"/>
          <p14:tracePt t="75024" x="2874963" y="3192463"/>
          <p14:tracePt t="75032" x="2874963" y="3365500"/>
          <p14:tracePt t="75039" x="2874963" y="3429000"/>
          <p14:tracePt t="75048" x="2874963" y="3524250"/>
          <p14:tracePt t="75055" x="2874963" y="3556000"/>
          <p14:tracePt t="75064" x="2874963" y="3633788"/>
          <p14:tracePt t="75072" x="2874963" y="3760788"/>
          <p14:tracePt t="75080" x="2874963" y="3824288"/>
          <p14:tracePt t="75088" x="2874963" y="3856038"/>
          <p14:tracePt t="75095" x="2874963" y="3949700"/>
          <p14:tracePt t="75104" x="2874963" y="3981450"/>
          <p14:tracePt t="75112" x="2874963" y="3997325"/>
          <p14:tracePt t="75119" x="2874963" y="4029075"/>
          <p14:tracePt t="75128" x="2874963" y="4076700"/>
          <p14:tracePt t="75136" x="2874963" y="4108450"/>
          <p14:tracePt t="75143" x="2874963" y="4124325"/>
          <p14:tracePt t="75152" x="2874963" y="4171950"/>
          <p14:tracePt t="75160" x="2874963" y="4203700"/>
          <p14:tracePt t="75168" x="2874963" y="4251325"/>
          <p14:tracePt t="75176" x="2874963" y="4297363"/>
          <p14:tracePt t="75184" x="2859088" y="4329113"/>
          <p14:tracePt t="75192" x="2811463" y="4376738"/>
          <p14:tracePt t="75208" x="2811463" y="4392613"/>
          <p14:tracePt t="75216" x="2811463" y="4408488"/>
          <p14:tracePt t="75224" x="2795588" y="4440238"/>
          <p14:tracePt t="75232" x="2763838" y="4471988"/>
          <p14:tracePt t="75275" x="2747963" y="4487863"/>
          <p14:tracePt t="75280" x="2732088" y="4487863"/>
          <p14:tracePt t="75288" x="2652713" y="4487863"/>
          <p14:tracePt t="75295" x="2605088" y="4487863"/>
          <p14:tracePt t="75304" x="2495550" y="4408488"/>
          <p14:tracePt t="75311" x="2447925" y="4297363"/>
          <p14:tracePt t="75320" x="2400300" y="4187825"/>
          <p14:tracePt t="75328" x="2336800" y="4044950"/>
          <p14:tracePt t="75335" x="2320925" y="3919538"/>
          <p14:tracePt t="75343" x="2211388" y="3681413"/>
          <p14:tracePt t="75351" x="2195513" y="3649663"/>
          <p14:tracePt t="75360" x="2163763" y="3444875"/>
          <p14:tracePt t="75368" x="2163763" y="3381375"/>
          <p14:tracePt t="75375" x="2163763" y="3317875"/>
          <p14:tracePt t="75384" x="2163763" y="3224213"/>
          <p14:tracePt t="75391" x="2163763" y="3128963"/>
          <p14:tracePt t="75400" x="2163763" y="3033713"/>
          <p14:tracePt t="75408" x="2163763" y="2938463"/>
          <p14:tracePt t="75416" x="2163763" y="2813050"/>
          <p14:tracePt t="75424" x="2163763" y="2733675"/>
          <p14:tracePt t="75432" x="2211388" y="2606675"/>
          <p14:tracePt t="75440" x="2259013" y="2528888"/>
          <p14:tracePt t="75448" x="2289175" y="2497138"/>
          <p14:tracePt t="75498" x="2320925" y="2465388"/>
          <p14:tracePt t="75504" x="2336800" y="2465388"/>
          <p14:tracePt t="75512" x="2368550" y="2465388"/>
          <p14:tracePt t="75520" x="2432050" y="2465388"/>
          <p14:tracePt t="75528" x="2511425" y="2528888"/>
          <p14:tracePt t="75536" x="2590800" y="2606675"/>
          <p14:tracePt t="75544" x="2732088" y="2717800"/>
          <p14:tracePt t="75552" x="2811463" y="2797175"/>
          <p14:tracePt t="75560" x="2968625" y="2954338"/>
          <p14:tracePt t="75567" x="3111500" y="3033713"/>
          <p14:tracePt t="75576" x="3190875" y="3144838"/>
          <p14:tracePt t="75584" x="3236913" y="3192463"/>
          <p14:tracePt t="75592" x="3316288" y="3270250"/>
          <p14:tracePt t="75599" x="3379788" y="3333750"/>
          <p14:tracePt t="75608" x="3459163" y="3381375"/>
          <p14:tracePt t="75615" x="3552825" y="3444875"/>
          <p14:tracePt t="75623" x="3632200" y="3460750"/>
          <p14:tracePt t="75632" x="3695700" y="3492500"/>
          <p14:tracePt t="75640" x="3790950" y="3492500"/>
          <p14:tracePt t="75648" x="3852863" y="3492500"/>
          <p14:tracePt t="75656" x="3979863" y="3492500"/>
          <p14:tracePt t="75664" x="4152900" y="3492500"/>
          <p14:tracePt t="75672" x="4279900" y="3492500"/>
          <p14:tracePt t="75680" x="4516438" y="3397250"/>
          <p14:tracePt t="75688" x="4706938" y="3270250"/>
          <p14:tracePt t="75696" x="4975225" y="3144838"/>
          <p14:tracePt t="75704" x="5164138" y="3017838"/>
          <p14:tracePt t="75712" x="5337175" y="2922588"/>
          <p14:tracePt t="75720" x="5575300" y="2828925"/>
          <p14:tracePt t="75727" x="5622925" y="2813050"/>
          <p14:tracePt t="75735" x="5668963" y="2733675"/>
          <p14:tracePt t="75752" x="5732463" y="2717800"/>
          <p14:tracePt t="75768" x="5748338" y="2686050"/>
          <p14:tracePt t="75776" x="5795963" y="2622550"/>
          <p14:tracePt t="75784" x="5811838" y="2606675"/>
          <p14:tracePt t="75792" x="5827713" y="2606675"/>
          <p14:tracePt t="75800" x="5953125" y="2497138"/>
          <p14:tracePt t="75807" x="6016625" y="2449513"/>
          <p14:tracePt t="75816" x="6159500" y="2274888"/>
          <p14:tracePt t="75824" x="6348413" y="2149475"/>
          <p14:tracePt t="75832" x="6459538" y="2054225"/>
          <p14:tracePt t="75840" x="6538913" y="1990725"/>
          <p14:tracePt t="75896" x="6332538" y="2006600"/>
          <p14:tracePt t="75904" x="6159500" y="2006600"/>
          <p14:tracePt t="75912" x="5984875" y="2070100"/>
          <p14:tracePt t="75920" x="5938838" y="2085975"/>
          <p14:tracePt t="76635" x="5859463" y="1895475"/>
          <p14:tracePt t="76641" x="5859463" y="1611313"/>
          <p14:tracePt t="76649" x="5859463" y="1311275"/>
          <p14:tracePt t="76657" x="5859463" y="931863"/>
          <p14:tracePt t="76665" x="5780088" y="552450"/>
          <p14:tracePt t="76673" x="5780088" y="2524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23FDE-9F23-FC9B-C4D1-F0047CF9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2645257"/>
            <a:ext cx="4459286" cy="1478570"/>
          </a:xfrm>
        </p:spPr>
        <p:txBody>
          <a:bodyPr>
            <a:normAutofit/>
          </a:bodyPr>
          <a:lstStyle/>
          <a:p>
            <a:r>
              <a:rPr lang="en-IN" sz="3200" dirty="0"/>
              <a:t>2. CREATE QUIZ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5954E6B-F43C-1E99-B0C0-A40A1667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30144" y="233840"/>
            <a:ext cx="2860141" cy="6355872"/>
          </a:xfr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DF965A-95E5-7B7F-6F42-07EECFDCA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174" y="140178"/>
            <a:ext cx="2860141" cy="635587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547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8"/>
    </mc:Choice>
    <mc:Fallback xmlns="">
      <p:transition spd="slow" advTm="444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973F-144E-E1FC-CCAA-14F82E82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DataBase</a:t>
            </a:r>
            <a:r>
              <a:rPr lang="en-IN" dirty="0"/>
              <a:t> storing 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907122-F5BA-6B8E-B341-BFA52B2B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088"/>
            <a:ext cx="12192000" cy="42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9"/>
    </mc:Choice>
    <mc:Fallback xmlns="">
      <p:transition spd="slow" advTm="19589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618D8F46B8B4EBB2545136D97098E" ma:contentTypeVersion="5" ma:contentTypeDescription="Create a new document." ma:contentTypeScope="" ma:versionID="a2e71086a46b1ee1cd90b11ac071b8e6">
  <xsd:schema xmlns:xsd="http://www.w3.org/2001/XMLSchema" xmlns:xs="http://www.w3.org/2001/XMLSchema" xmlns:p="http://schemas.microsoft.com/office/2006/metadata/properties" xmlns:ns2="9fcef139-ed0d-40ed-8903-7c9a3afaff3d" targetNamespace="http://schemas.microsoft.com/office/2006/metadata/properties" ma:root="true" ma:fieldsID="fe165c2b14f95388562074be06cadc62" ns2:_="">
    <xsd:import namespace="9fcef139-ed0d-40ed-8903-7c9a3afaff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ef139-ed0d-40ed-8903-7c9a3afaff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F4861-A83B-42E0-9E01-61D459BFEF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cef139-ed0d-40ed-8903-7c9a3afaff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549</TotalTime>
  <Words>362</Words>
  <Application>Microsoft Office PowerPoint</Application>
  <PresentationFormat>Widescreen</PresentationFormat>
  <Paragraphs>65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Tw Cen MT</vt:lpstr>
      <vt:lpstr>Circuit</vt:lpstr>
      <vt:lpstr>QUIZIZ</vt:lpstr>
      <vt:lpstr> Start page</vt:lpstr>
      <vt:lpstr>TEACHER</vt:lpstr>
      <vt:lpstr>TEACHER SIGN-IN PAGE</vt:lpstr>
      <vt:lpstr>FORGOT PASSWORD ?</vt:lpstr>
      <vt:lpstr>TEACHER HOME PAGE</vt:lpstr>
      <vt:lpstr>1. TEACHER PROFILE</vt:lpstr>
      <vt:lpstr>2. CREATE QUIZ</vt:lpstr>
      <vt:lpstr>DataBase storing </vt:lpstr>
      <vt:lpstr>PowerPoint Presentation</vt:lpstr>
      <vt:lpstr> </vt:lpstr>
      <vt:lpstr>PowerPoint Presentation</vt:lpstr>
      <vt:lpstr>STUDENT SIGN-IN PAGE</vt:lpstr>
      <vt:lpstr>FORGOT PASSWORD ?</vt:lpstr>
      <vt:lpstr>STUDENT HOME PAGE</vt:lpstr>
      <vt:lpstr>1.STUDENT       PROFILE</vt:lpstr>
      <vt:lpstr>2. Attempt quiz</vt:lpstr>
      <vt:lpstr>PowerPoint Presentation</vt:lpstr>
      <vt:lpstr>T I M E R</vt:lpstr>
      <vt:lpstr>RESULTS AND RESPONCES</vt:lpstr>
      <vt:lpstr>3. VIEW PERFORMANCES</vt:lpstr>
      <vt:lpstr>DATABASE</vt:lpstr>
      <vt:lpstr>DATABASE OF AUTHENTICATION</vt:lpstr>
      <vt:lpstr> DATABASE OF student</vt:lpstr>
      <vt:lpstr>Database of teACHER</vt:lpstr>
      <vt:lpstr>DATABASE OF QUIZS QUESTIONS</vt:lpstr>
      <vt:lpstr>  -BY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QUIZIZ</dc:title>
  <dc:creator>SAPAVATH YASHWANTH KRISHNA NAIK</dc:creator>
  <cp:lastModifiedBy>SAPAVATH YASHWANTH KRISHNA NAIK</cp:lastModifiedBy>
  <cp:revision>37</cp:revision>
  <dcterms:created xsi:type="dcterms:W3CDTF">2023-04-20T10:59:59Z</dcterms:created>
  <dcterms:modified xsi:type="dcterms:W3CDTF">2024-02-11T13:20:33Z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0x0101002DB618D8F46B8B4EBB2545136D97098E</vt:lpwstr>
  </property>
</Properties>
</file>